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6" r:id="rId2"/>
    <p:sldId id="257" r:id="rId3"/>
    <p:sldId id="258" r:id="rId4"/>
    <p:sldId id="273" r:id="rId5"/>
    <p:sldId id="262" r:id="rId6"/>
    <p:sldId id="284" r:id="rId7"/>
    <p:sldId id="276" r:id="rId8"/>
    <p:sldId id="277" r:id="rId9"/>
    <p:sldId id="287" r:id="rId10"/>
    <p:sldId id="260" r:id="rId11"/>
    <p:sldId id="270" r:id="rId12"/>
    <p:sldId id="264" r:id="rId13"/>
    <p:sldId id="265" r:id="rId14"/>
    <p:sldId id="285" r:id="rId15"/>
    <p:sldId id="288" r:id="rId16"/>
    <p:sldId id="266" r:id="rId17"/>
    <p:sldId id="259" r:id="rId18"/>
    <p:sldId id="267" r:id="rId19"/>
    <p:sldId id="272" r:id="rId20"/>
    <p:sldId id="268" r:id="rId21"/>
    <p:sldId id="271" r:id="rId22"/>
    <p:sldId id="280" r:id="rId23"/>
    <p:sldId id="286" r:id="rId24"/>
    <p:sldId id="278" r:id="rId25"/>
    <p:sldId id="269" r:id="rId26"/>
    <p:sldId id="274" r:id="rId27"/>
    <p:sldId id="275" r:id="rId28"/>
    <p:sldId id="279" r:id="rId29"/>
    <p:sldId id="281" r:id="rId30"/>
    <p:sldId id="283" r:id="rId31"/>
    <p:sldId id="263" r:id="rId32"/>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8" d="100"/>
          <a:sy n="68" d="100"/>
        </p:scale>
        <p:origin x="792"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D8FB41-0638-42BD-9BA8-748F3FF1578C}" type="datetimeFigureOut">
              <a:rPr lang="tr-TR" smtClean="0"/>
              <a:t>6.05.2020</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0D272F-37E1-48E7-928C-D068D94E393A}" type="slidenum">
              <a:rPr lang="tr-TR" smtClean="0"/>
              <a:t>‹#›</a:t>
            </a:fld>
            <a:endParaRPr lang="tr-TR"/>
          </a:p>
        </p:txBody>
      </p:sp>
    </p:spTree>
    <p:extLst>
      <p:ext uri="{BB962C8B-B14F-4D97-AF65-F5344CB8AC3E}">
        <p14:creationId xmlns:p14="http://schemas.microsoft.com/office/powerpoint/2010/main" val="39940791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E0D272F-37E1-48E7-928C-D068D94E393A}" type="slidenum">
              <a:rPr lang="tr-TR" smtClean="0"/>
              <a:t>13</a:t>
            </a:fld>
            <a:endParaRPr lang="tr-TR"/>
          </a:p>
        </p:txBody>
      </p:sp>
    </p:spTree>
    <p:extLst>
      <p:ext uri="{BB962C8B-B14F-4D97-AF65-F5344CB8AC3E}">
        <p14:creationId xmlns:p14="http://schemas.microsoft.com/office/powerpoint/2010/main" val="171529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D78AC9-0C21-47D5-AC84-C05B9E6C43CA}"/>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0AE2860D-736A-448B-AC17-BC4565851D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563FEE01-EC73-4DC6-BF16-5F9E106A41C9}"/>
              </a:ext>
            </a:extLst>
          </p:cNvPr>
          <p:cNvSpPr>
            <a:spLocks noGrp="1"/>
          </p:cNvSpPr>
          <p:nvPr>
            <p:ph type="dt" sz="half" idx="10"/>
          </p:nvPr>
        </p:nvSpPr>
        <p:spPr/>
        <p:txBody>
          <a:bodyPr/>
          <a:lstStyle/>
          <a:p>
            <a:fld id="{3116AA71-092C-4E60-BA11-90FAB60DB284}" type="datetimeFigureOut">
              <a:rPr lang="tr-TR" smtClean="0"/>
              <a:t>6.05.2020</a:t>
            </a:fld>
            <a:endParaRPr lang="tr-TR"/>
          </a:p>
        </p:txBody>
      </p:sp>
      <p:sp>
        <p:nvSpPr>
          <p:cNvPr id="5" name="Alt Bilgi Yer Tutucusu 4">
            <a:extLst>
              <a:ext uri="{FF2B5EF4-FFF2-40B4-BE49-F238E27FC236}">
                <a16:creationId xmlns:a16="http://schemas.microsoft.com/office/drawing/2014/main" id="{2FB27EB7-6D00-4622-A80C-CD4D524E653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708FCF1-ABF6-4E46-A112-95F55DDE1E7B}"/>
              </a:ext>
            </a:extLst>
          </p:cNvPr>
          <p:cNvSpPr>
            <a:spLocks noGrp="1"/>
          </p:cNvSpPr>
          <p:nvPr>
            <p:ph type="sldNum" sz="quarter" idx="12"/>
          </p:nvPr>
        </p:nvSpPr>
        <p:spPr/>
        <p:txBody>
          <a:bodyPr/>
          <a:lstStyle/>
          <a:p>
            <a:fld id="{0F4AC97C-AC8E-4CB7-9B2A-F1B06C1855E7}" type="slidenum">
              <a:rPr lang="tr-TR" smtClean="0"/>
              <a:t>‹#›</a:t>
            </a:fld>
            <a:endParaRPr lang="tr-TR"/>
          </a:p>
        </p:txBody>
      </p:sp>
    </p:spTree>
    <p:extLst>
      <p:ext uri="{BB962C8B-B14F-4D97-AF65-F5344CB8AC3E}">
        <p14:creationId xmlns:p14="http://schemas.microsoft.com/office/powerpoint/2010/main" val="2659323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95BD5A5-0C01-41A9-8174-021C9348B6B2}"/>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C3348684-FB1D-4B2C-9156-E8666EC10F17}"/>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BCDFE5A-7F52-42CB-990F-6D7C5B151CAF}"/>
              </a:ext>
            </a:extLst>
          </p:cNvPr>
          <p:cNvSpPr>
            <a:spLocks noGrp="1"/>
          </p:cNvSpPr>
          <p:nvPr>
            <p:ph type="dt" sz="half" idx="10"/>
          </p:nvPr>
        </p:nvSpPr>
        <p:spPr/>
        <p:txBody>
          <a:bodyPr/>
          <a:lstStyle/>
          <a:p>
            <a:fld id="{3116AA71-092C-4E60-BA11-90FAB60DB284}" type="datetimeFigureOut">
              <a:rPr lang="tr-TR" smtClean="0"/>
              <a:t>6.05.2020</a:t>
            </a:fld>
            <a:endParaRPr lang="tr-TR"/>
          </a:p>
        </p:txBody>
      </p:sp>
      <p:sp>
        <p:nvSpPr>
          <p:cNvPr id="5" name="Alt Bilgi Yer Tutucusu 4">
            <a:extLst>
              <a:ext uri="{FF2B5EF4-FFF2-40B4-BE49-F238E27FC236}">
                <a16:creationId xmlns:a16="http://schemas.microsoft.com/office/drawing/2014/main" id="{C441300A-316E-46C4-B152-20AEF82D20D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C416CC7E-7119-450F-B391-156C70DB4959}"/>
              </a:ext>
            </a:extLst>
          </p:cNvPr>
          <p:cNvSpPr>
            <a:spLocks noGrp="1"/>
          </p:cNvSpPr>
          <p:nvPr>
            <p:ph type="sldNum" sz="quarter" idx="12"/>
          </p:nvPr>
        </p:nvSpPr>
        <p:spPr/>
        <p:txBody>
          <a:bodyPr/>
          <a:lstStyle/>
          <a:p>
            <a:fld id="{0F4AC97C-AC8E-4CB7-9B2A-F1B06C1855E7}" type="slidenum">
              <a:rPr lang="tr-TR" smtClean="0"/>
              <a:t>‹#›</a:t>
            </a:fld>
            <a:endParaRPr lang="tr-TR"/>
          </a:p>
        </p:txBody>
      </p:sp>
    </p:spTree>
    <p:extLst>
      <p:ext uri="{BB962C8B-B14F-4D97-AF65-F5344CB8AC3E}">
        <p14:creationId xmlns:p14="http://schemas.microsoft.com/office/powerpoint/2010/main" val="1297647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4700BFEC-684A-43F6-B4FF-7F60B5DC5874}"/>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904C4FDC-EA07-4C73-B1D1-6CE987A328F8}"/>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33FF1D2-F926-40B7-9240-04F796E3623F}"/>
              </a:ext>
            </a:extLst>
          </p:cNvPr>
          <p:cNvSpPr>
            <a:spLocks noGrp="1"/>
          </p:cNvSpPr>
          <p:nvPr>
            <p:ph type="dt" sz="half" idx="10"/>
          </p:nvPr>
        </p:nvSpPr>
        <p:spPr/>
        <p:txBody>
          <a:bodyPr/>
          <a:lstStyle/>
          <a:p>
            <a:fld id="{3116AA71-092C-4E60-BA11-90FAB60DB284}" type="datetimeFigureOut">
              <a:rPr lang="tr-TR" smtClean="0"/>
              <a:t>6.05.2020</a:t>
            </a:fld>
            <a:endParaRPr lang="tr-TR"/>
          </a:p>
        </p:txBody>
      </p:sp>
      <p:sp>
        <p:nvSpPr>
          <p:cNvPr id="5" name="Alt Bilgi Yer Tutucusu 4">
            <a:extLst>
              <a:ext uri="{FF2B5EF4-FFF2-40B4-BE49-F238E27FC236}">
                <a16:creationId xmlns:a16="http://schemas.microsoft.com/office/drawing/2014/main" id="{9762C0F7-8570-43B8-89AA-63DB9FBF08F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D5FA4E9-7BA9-4268-8A95-DF31BD2412A3}"/>
              </a:ext>
            </a:extLst>
          </p:cNvPr>
          <p:cNvSpPr>
            <a:spLocks noGrp="1"/>
          </p:cNvSpPr>
          <p:nvPr>
            <p:ph type="sldNum" sz="quarter" idx="12"/>
          </p:nvPr>
        </p:nvSpPr>
        <p:spPr/>
        <p:txBody>
          <a:bodyPr/>
          <a:lstStyle/>
          <a:p>
            <a:fld id="{0F4AC97C-AC8E-4CB7-9B2A-F1B06C1855E7}" type="slidenum">
              <a:rPr lang="tr-TR" smtClean="0"/>
              <a:t>‹#›</a:t>
            </a:fld>
            <a:endParaRPr lang="tr-TR"/>
          </a:p>
        </p:txBody>
      </p:sp>
    </p:spTree>
    <p:extLst>
      <p:ext uri="{BB962C8B-B14F-4D97-AF65-F5344CB8AC3E}">
        <p14:creationId xmlns:p14="http://schemas.microsoft.com/office/powerpoint/2010/main" val="37446964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8D90E24-4FED-43E5-A160-D87CAC1EAE9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39360853-88B8-408D-A64B-62190A7DECDB}"/>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D3D0201-9298-4D1E-9246-413BA6236BAB}"/>
              </a:ext>
            </a:extLst>
          </p:cNvPr>
          <p:cNvSpPr>
            <a:spLocks noGrp="1"/>
          </p:cNvSpPr>
          <p:nvPr>
            <p:ph type="dt" sz="half" idx="10"/>
          </p:nvPr>
        </p:nvSpPr>
        <p:spPr/>
        <p:txBody>
          <a:bodyPr/>
          <a:lstStyle/>
          <a:p>
            <a:fld id="{3116AA71-092C-4E60-BA11-90FAB60DB284}" type="datetimeFigureOut">
              <a:rPr lang="tr-TR" smtClean="0"/>
              <a:t>6.05.2020</a:t>
            </a:fld>
            <a:endParaRPr lang="tr-TR"/>
          </a:p>
        </p:txBody>
      </p:sp>
      <p:sp>
        <p:nvSpPr>
          <p:cNvPr id="5" name="Alt Bilgi Yer Tutucusu 4">
            <a:extLst>
              <a:ext uri="{FF2B5EF4-FFF2-40B4-BE49-F238E27FC236}">
                <a16:creationId xmlns:a16="http://schemas.microsoft.com/office/drawing/2014/main" id="{4DAB1134-3905-4662-B505-6F7A7366037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4F3EA007-5EAB-45E4-9016-F964E939472F}"/>
              </a:ext>
            </a:extLst>
          </p:cNvPr>
          <p:cNvSpPr>
            <a:spLocks noGrp="1"/>
          </p:cNvSpPr>
          <p:nvPr>
            <p:ph type="sldNum" sz="quarter" idx="12"/>
          </p:nvPr>
        </p:nvSpPr>
        <p:spPr/>
        <p:txBody>
          <a:bodyPr/>
          <a:lstStyle/>
          <a:p>
            <a:fld id="{0F4AC97C-AC8E-4CB7-9B2A-F1B06C1855E7}" type="slidenum">
              <a:rPr lang="tr-TR" smtClean="0"/>
              <a:t>‹#›</a:t>
            </a:fld>
            <a:endParaRPr lang="tr-TR"/>
          </a:p>
        </p:txBody>
      </p:sp>
    </p:spTree>
    <p:extLst>
      <p:ext uri="{BB962C8B-B14F-4D97-AF65-F5344CB8AC3E}">
        <p14:creationId xmlns:p14="http://schemas.microsoft.com/office/powerpoint/2010/main" val="3996819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015D567-E4EF-4930-9091-D39CFDFECDEB}"/>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98C16CC0-91E6-4669-8BD2-04A9867B840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0E753443-9414-4074-9C44-E327AB405CCE}"/>
              </a:ext>
            </a:extLst>
          </p:cNvPr>
          <p:cNvSpPr>
            <a:spLocks noGrp="1"/>
          </p:cNvSpPr>
          <p:nvPr>
            <p:ph type="dt" sz="half" idx="10"/>
          </p:nvPr>
        </p:nvSpPr>
        <p:spPr/>
        <p:txBody>
          <a:bodyPr/>
          <a:lstStyle/>
          <a:p>
            <a:fld id="{3116AA71-092C-4E60-BA11-90FAB60DB284}" type="datetimeFigureOut">
              <a:rPr lang="tr-TR" smtClean="0"/>
              <a:t>6.05.2020</a:t>
            </a:fld>
            <a:endParaRPr lang="tr-TR"/>
          </a:p>
        </p:txBody>
      </p:sp>
      <p:sp>
        <p:nvSpPr>
          <p:cNvPr id="5" name="Alt Bilgi Yer Tutucusu 4">
            <a:extLst>
              <a:ext uri="{FF2B5EF4-FFF2-40B4-BE49-F238E27FC236}">
                <a16:creationId xmlns:a16="http://schemas.microsoft.com/office/drawing/2014/main" id="{0C25A762-8469-458B-AE14-F15050EF73D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F5C46F79-F142-4B42-9157-AEB087BDAF30}"/>
              </a:ext>
            </a:extLst>
          </p:cNvPr>
          <p:cNvSpPr>
            <a:spLocks noGrp="1"/>
          </p:cNvSpPr>
          <p:nvPr>
            <p:ph type="sldNum" sz="quarter" idx="12"/>
          </p:nvPr>
        </p:nvSpPr>
        <p:spPr/>
        <p:txBody>
          <a:bodyPr/>
          <a:lstStyle/>
          <a:p>
            <a:fld id="{0F4AC97C-AC8E-4CB7-9B2A-F1B06C1855E7}" type="slidenum">
              <a:rPr lang="tr-TR" smtClean="0"/>
              <a:t>‹#›</a:t>
            </a:fld>
            <a:endParaRPr lang="tr-TR"/>
          </a:p>
        </p:txBody>
      </p:sp>
    </p:spTree>
    <p:extLst>
      <p:ext uri="{BB962C8B-B14F-4D97-AF65-F5344CB8AC3E}">
        <p14:creationId xmlns:p14="http://schemas.microsoft.com/office/powerpoint/2010/main" val="526380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9369B32-F47C-438D-9C6D-4AD43E61C662}"/>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D880814B-A6F3-4443-AED9-F8C46F086593}"/>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66B4471A-ED17-403C-8393-A30A4D0C5273}"/>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4BB3EA9D-D4B9-41DA-86F4-54D45EB5C2C3}"/>
              </a:ext>
            </a:extLst>
          </p:cNvPr>
          <p:cNvSpPr>
            <a:spLocks noGrp="1"/>
          </p:cNvSpPr>
          <p:nvPr>
            <p:ph type="dt" sz="half" idx="10"/>
          </p:nvPr>
        </p:nvSpPr>
        <p:spPr/>
        <p:txBody>
          <a:bodyPr/>
          <a:lstStyle/>
          <a:p>
            <a:fld id="{3116AA71-092C-4E60-BA11-90FAB60DB284}" type="datetimeFigureOut">
              <a:rPr lang="tr-TR" smtClean="0"/>
              <a:t>6.05.2020</a:t>
            </a:fld>
            <a:endParaRPr lang="tr-TR"/>
          </a:p>
        </p:txBody>
      </p:sp>
      <p:sp>
        <p:nvSpPr>
          <p:cNvPr id="6" name="Alt Bilgi Yer Tutucusu 5">
            <a:extLst>
              <a:ext uri="{FF2B5EF4-FFF2-40B4-BE49-F238E27FC236}">
                <a16:creationId xmlns:a16="http://schemas.microsoft.com/office/drawing/2014/main" id="{E755F355-DAEE-4419-80E8-850E7749D20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06C69D62-6E91-4145-BAB4-85154D812844}"/>
              </a:ext>
            </a:extLst>
          </p:cNvPr>
          <p:cNvSpPr>
            <a:spLocks noGrp="1"/>
          </p:cNvSpPr>
          <p:nvPr>
            <p:ph type="sldNum" sz="quarter" idx="12"/>
          </p:nvPr>
        </p:nvSpPr>
        <p:spPr/>
        <p:txBody>
          <a:bodyPr/>
          <a:lstStyle/>
          <a:p>
            <a:fld id="{0F4AC97C-AC8E-4CB7-9B2A-F1B06C1855E7}" type="slidenum">
              <a:rPr lang="tr-TR" smtClean="0"/>
              <a:t>‹#›</a:t>
            </a:fld>
            <a:endParaRPr lang="tr-TR"/>
          </a:p>
        </p:txBody>
      </p:sp>
    </p:spTree>
    <p:extLst>
      <p:ext uri="{BB962C8B-B14F-4D97-AF65-F5344CB8AC3E}">
        <p14:creationId xmlns:p14="http://schemas.microsoft.com/office/powerpoint/2010/main" val="177864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24979A-C882-4E4C-9550-1A1DB3562A46}"/>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FD5AB94A-D1A8-40B5-9139-73BC22CF6C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086D81B5-6A3E-42CD-8851-C1188B0BD8C5}"/>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CE6AF172-0EC9-443F-BB2A-0142920E9E6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D22C1D1F-7554-46C0-A9CF-4E16AC592379}"/>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2B57F629-FCA7-451A-AF4D-79F2FDDD01AB}"/>
              </a:ext>
            </a:extLst>
          </p:cNvPr>
          <p:cNvSpPr>
            <a:spLocks noGrp="1"/>
          </p:cNvSpPr>
          <p:nvPr>
            <p:ph type="dt" sz="half" idx="10"/>
          </p:nvPr>
        </p:nvSpPr>
        <p:spPr/>
        <p:txBody>
          <a:bodyPr/>
          <a:lstStyle/>
          <a:p>
            <a:fld id="{3116AA71-092C-4E60-BA11-90FAB60DB284}" type="datetimeFigureOut">
              <a:rPr lang="tr-TR" smtClean="0"/>
              <a:t>6.05.2020</a:t>
            </a:fld>
            <a:endParaRPr lang="tr-TR"/>
          </a:p>
        </p:txBody>
      </p:sp>
      <p:sp>
        <p:nvSpPr>
          <p:cNvPr id="8" name="Alt Bilgi Yer Tutucusu 7">
            <a:extLst>
              <a:ext uri="{FF2B5EF4-FFF2-40B4-BE49-F238E27FC236}">
                <a16:creationId xmlns:a16="http://schemas.microsoft.com/office/drawing/2014/main" id="{E3400F23-4740-4D55-B6D8-3BB5FA125A46}"/>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EA34F317-7F24-43DB-BE99-DAE7A23ADF8B}"/>
              </a:ext>
            </a:extLst>
          </p:cNvPr>
          <p:cNvSpPr>
            <a:spLocks noGrp="1"/>
          </p:cNvSpPr>
          <p:nvPr>
            <p:ph type="sldNum" sz="quarter" idx="12"/>
          </p:nvPr>
        </p:nvSpPr>
        <p:spPr/>
        <p:txBody>
          <a:bodyPr/>
          <a:lstStyle/>
          <a:p>
            <a:fld id="{0F4AC97C-AC8E-4CB7-9B2A-F1B06C1855E7}" type="slidenum">
              <a:rPr lang="tr-TR" smtClean="0"/>
              <a:t>‹#›</a:t>
            </a:fld>
            <a:endParaRPr lang="tr-TR"/>
          </a:p>
        </p:txBody>
      </p:sp>
    </p:spTree>
    <p:extLst>
      <p:ext uri="{BB962C8B-B14F-4D97-AF65-F5344CB8AC3E}">
        <p14:creationId xmlns:p14="http://schemas.microsoft.com/office/powerpoint/2010/main" val="59635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EF1B7D3-F70C-4FED-BA4C-DB9FCA641AEA}"/>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8BDFC949-B6C1-44E6-9210-1182803C2D79}"/>
              </a:ext>
            </a:extLst>
          </p:cNvPr>
          <p:cNvSpPr>
            <a:spLocks noGrp="1"/>
          </p:cNvSpPr>
          <p:nvPr>
            <p:ph type="dt" sz="half" idx="10"/>
          </p:nvPr>
        </p:nvSpPr>
        <p:spPr/>
        <p:txBody>
          <a:bodyPr/>
          <a:lstStyle/>
          <a:p>
            <a:fld id="{3116AA71-092C-4E60-BA11-90FAB60DB284}" type="datetimeFigureOut">
              <a:rPr lang="tr-TR" smtClean="0"/>
              <a:t>6.05.2020</a:t>
            </a:fld>
            <a:endParaRPr lang="tr-TR"/>
          </a:p>
        </p:txBody>
      </p:sp>
      <p:sp>
        <p:nvSpPr>
          <p:cNvPr id="4" name="Alt Bilgi Yer Tutucusu 3">
            <a:extLst>
              <a:ext uri="{FF2B5EF4-FFF2-40B4-BE49-F238E27FC236}">
                <a16:creationId xmlns:a16="http://schemas.microsoft.com/office/drawing/2014/main" id="{750E0E09-41A6-4830-97FF-5DB7DB75EA0D}"/>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BCC7B4B-5146-4C2B-B900-0F7DB1B5B92A}"/>
              </a:ext>
            </a:extLst>
          </p:cNvPr>
          <p:cNvSpPr>
            <a:spLocks noGrp="1"/>
          </p:cNvSpPr>
          <p:nvPr>
            <p:ph type="sldNum" sz="quarter" idx="12"/>
          </p:nvPr>
        </p:nvSpPr>
        <p:spPr/>
        <p:txBody>
          <a:bodyPr/>
          <a:lstStyle/>
          <a:p>
            <a:fld id="{0F4AC97C-AC8E-4CB7-9B2A-F1B06C1855E7}" type="slidenum">
              <a:rPr lang="tr-TR" smtClean="0"/>
              <a:t>‹#›</a:t>
            </a:fld>
            <a:endParaRPr lang="tr-TR"/>
          </a:p>
        </p:txBody>
      </p:sp>
    </p:spTree>
    <p:extLst>
      <p:ext uri="{BB962C8B-B14F-4D97-AF65-F5344CB8AC3E}">
        <p14:creationId xmlns:p14="http://schemas.microsoft.com/office/powerpoint/2010/main" val="7381394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B309F0E0-82DD-47AB-B80A-4D587D63FC61}"/>
              </a:ext>
            </a:extLst>
          </p:cNvPr>
          <p:cNvSpPr>
            <a:spLocks noGrp="1"/>
          </p:cNvSpPr>
          <p:nvPr>
            <p:ph type="dt" sz="half" idx="10"/>
          </p:nvPr>
        </p:nvSpPr>
        <p:spPr/>
        <p:txBody>
          <a:bodyPr/>
          <a:lstStyle/>
          <a:p>
            <a:fld id="{3116AA71-092C-4E60-BA11-90FAB60DB284}" type="datetimeFigureOut">
              <a:rPr lang="tr-TR" smtClean="0"/>
              <a:t>6.05.2020</a:t>
            </a:fld>
            <a:endParaRPr lang="tr-TR"/>
          </a:p>
        </p:txBody>
      </p:sp>
      <p:sp>
        <p:nvSpPr>
          <p:cNvPr id="3" name="Alt Bilgi Yer Tutucusu 2">
            <a:extLst>
              <a:ext uri="{FF2B5EF4-FFF2-40B4-BE49-F238E27FC236}">
                <a16:creationId xmlns:a16="http://schemas.microsoft.com/office/drawing/2014/main" id="{F1970920-503F-4221-A757-773E87566A15}"/>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141A06B9-1056-423D-B5DA-6CDF1E42D975}"/>
              </a:ext>
            </a:extLst>
          </p:cNvPr>
          <p:cNvSpPr>
            <a:spLocks noGrp="1"/>
          </p:cNvSpPr>
          <p:nvPr>
            <p:ph type="sldNum" sz="quarter" idx="12"/>
          </p:nvPr>
        </p:nvSpPr>
        <p:spPr/>
        <p:txBody>
          <a:bodyPr/>
          <a:lstStyle/>
          <a:p>
            <a:fld id="{0F4AC97C-AC8E-4CB7-9B2A-F1B06C1855E7}" type="slidenum">
              <a:rPr lang="tr-TR" smtClean="0"/>
              <a:t>‹#›</a:t>
            </a:fld>
            <a:endParaRPr lang="tr-TR"/>
          </a:p>
        </p:txBody>
      </p:sp>
    </p:spTree>
    <p:extLst>
      <p:ext uri="{BB962C8B-B14F-4D97-AF65-F5344CB8AC3E}">
        <p14:creationId xmlns:p14="http://schemas.microsoft.com/office/powerpoint/2010/main" val="375223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D98E717-0D7F-4FAA-A896-6A160A2098C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E80A3704-5FE4-4CE9-B2A0-47FAD63DCF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619B635B-CFEC-42A3-9013-ADC2A875FB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762EB674-9622-406C-BE08-9E889156DFC1}"/>
              </a:ext>
            </a:extLst>
          </p:cNvPr>
          <p:cNvSpPr>
            <a:spLocks noGrp="1"/>
          </p:cNvSpPr>
          <p:nvPr>
            <p:ph type="dt" sz="half" idx="10"/>
          </p:nvPr>
        </p:nvSpPr>
        <p:spPr/>
        <p:txBody>
          <a:bodyPr/>
          <a:lstStyle/>
          <a:p>
            <a:fld id="{3116AA71-092C-4E60-BA11-90FAB60DB284}" type="datetimeFigureOut">
              <a:rPr lang="tr-TR" smtClean="0"/>
              <a:t>6.05.2020</a:t>
            </a:fld>
            <a:endParaRPr lang="tr-TR"/>
          </a:p>
        </p:txBody>
      </p:sp>
      <p:sp>
        <p:nvSpPr>
          <p:cNvPr id="6" name="Alt Bilgi Yer Tutucusu 5">
            <a:extLst>
              <a:ext uri="{FF2B5EF4-FFF2-40B4-BE49-F238E27FC236}">
                <a16:creationId xmlns:a16="http://schemas.microsoft.com/office/drawing/2014/main" id="{4681E5AE-505E-4EC2-96A2-00D3DB0B5CCD}"/>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E32074A-21C3-4DD6-9D43-0BA0D816FA83}"/>
              </a:ext>
            </a:extLst>
          </p:cNvPr>
          <p:cNvSpPr>
            <a:spLocks noGrp="1"/>
          </p:cNvSpPr>
          <p:nvPr>
            <p:ph type="sldNum" sz="quarter" idx="12"/>
          </p:nvPr>
        </p:nvSpPr>
        <p:spPr/>
        <p:txBody>
          <a:bodyPr/>
          <a:lstStyle/>
          <a:p>
            <a:fld id="{0F4AC97C-AC8E-4CB7-9B2A-F1B06C1855E7}" type="slidenum">
              <a:rPr lang="tr-TR" smtClean="0"/>
              <a:t>‹#›</a:t>
            </a:fld>
            <a:endParaRPr lang="tr-TR"/>
          </a:p>
        </p:txBody>
      </p:sp>
    </p:spTree>
    <p:extLst>
      <p:ext uri="{BB962C8B-B14F-4D97-AF65-F5344CB8AC3E}">
        <p14:creationId xmlns:p14="http://schemas.microsoft.com/office/powerpoint/2010/main" val="2342194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4C8D9EA-5A7C-4758-AC06-BD9BB7D9BDE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722DFAF5-B896-417D-A70A-41113ECADBE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EEAEC287-1019-4AE3-A10A-99E415C738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75E36CB-0F0E-4567-A3B5-D669C9A938AF}"/>
              </a:ext>
            </a:extLst>
          </p:cNvPr>
          <p:cNvSpPr>
            <a:spLocks noGrp="1"/>
          </p:cNvSpPr>
          <p:nvPr>
            <p:ph type="dt" sz="half" idx="10"/>
          </p:nvPr>
        </p:nvSpPr>
        <p:spPr/>
        <p:txBody>
          <a:bodyPr/>
          <a:lstStyle/>
          <a:p>
            <a:fld id="{3116AA71-092C-4E60-BA11-90FAB60DB284}" type="datetimeFigureOut">
              <a:rPr lang="tr-TR" smtClean="0"/>
              <a:t>6.05.2020</a:t>
            </a:fld>
            <a:endParaRPr lang="tr-TR"/>
          </a:p>
        </p:txBody>
      </p:sp>
      <p:sp>
        <p:nvSpPr>
          <p:cNvPr id="6" name="Alt Bilgi Yer Tutucusu 5">
            <a:extLst>
              <a:ext uri="{FF2B5EF4-FFF2-40B4-BE49-F238E27FC236}">
                <a16:creationId xmlns:a16="http://schemas.microsoft.com/office/drawing/2014/main" id="{01AD111F-2902-473C-8B20-029E8619AB2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60F7B7F-AB26-4275-A1E9-81333D22D9B4}"/>
              </a:ext>
            </a:extLst>
          </p:cNvPr>
          <p:cNvSpPr>
            <a:spLocks noGrp="1"/>
          </p:cNvSpPr>
          <p:nvPr>
            <p:ph type="sldNum" sz="quarter" idx="12"/>
          </p:nvPr>
        </p:nvSpPr>
        <p:spPr/>
        <p:txBody>
          <a:bodyPr/>
          <a:lstStyle/>
          <a:p>
            <a:fld id="{0F4AC97C-AC8E-4CB7-9B2A-F1B06C1855E7}" type="slidenum">
              <a:rPr lang="tr-TR" smtClean="0"/>
              <a:t>‹#›</a:t>
            </a:fld>
            <a:endParaRPr lang="tr-TR"/>
          </a:p>
        </p:txBody>
      </p:sp>
    </p:spTree>
    <p:extLst>
      <p:ext uri="{BB962C8B-B14F-4D97-AF65-F5344CB8AC3E}">
        <p14:creationId xmlns:p14="http://schemas.microsoft.com/office/powerpoint/2010/main" val="3704986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4D95F935-E04A-4793-8765-2F8472BD4C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F2BA57E0-FAA0-4D25-A92B-E0C34309CC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FBDB83F7-C708-497D-81FF-EFC856FB45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16AA71-092C-4E60-BA11-90FAB60DB284}" type="datetimeFigureOut">
              <a:rPr lang="tr-TR" smtClean="0"/>
              <a:t>6.05.2020</a:t>
            </a:fld>
            <a:endParaRPr lang="tr-TR"/>
          </a:p>
        </p:txBody>
      </p:sp>
      <p:sp>
        <p:nvSpPr>
          <p:cNvPr id="5" name="Alt Bilgi Yer Tutucusu 4">
            <a:extLst>
              <a:ext uri="{FF2B5EF4-FFF2-40B4-BE49-F238E27FC236}">
                <a16:creationId xmlns:a16="http://schemas.microsoft.com/office/drawing/2014/main" id="{05360D38-FB6B-4F84-BBFC-9AF707965E6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8E5FC2F5-8B66-4432-AA1F-28F8FDCB516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4AC97C-AC8E-4CB7-9B2A-F1B06C1855E7}" type="slidenum">
              <a:rPr lang="tr-TR" smtClean="0"/>
              <a:t>‹#›</a:t>
            </a:fld>
            <a:endParaRPr lang="tr-TR"/>
          </a:p>
        </p:txBody>
      </p:sp>
    </p:spTree>
    <p:extLst>
      <p:ext uri="{BB962C8B-B14F-4D97-AF65-F5344CB8AC3E}">
        <p14:creationId xmlns:p14="http://schemas.microsoft.com/office/powerpoint/2010/main" val="26525591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8" Type="http://schemas.openxmlformats.org/officeDocument/2006/relationships/hyperlink" Target="http://yenicagabistiho.meb.k12.tr/meb_iys_dosyalar/14/15/703095/resimler/2019_11/07090913_IMG_20191009_144538.jpg" TargetMode="External"/><Relationship Id="rId3" Type="http://schemas.openxmlformats.org/officeDocument/2006/relationships/image" Target="../media/image37.jpeg"/><Relationship Id="rId7" Type="http://schemas.openxmlformats.org/officeDocument/2006/relationships/image" Target="../media/image39.jpeg"/><Relationship Id="rId2" Type="http://schemas.openxmlformats.org/officeDocument/2006/relationships/hyperlink" Target="http://yenicagabistiho.meb.k12.tr/meb_iys_dosyalar/14/15/703095/resimler/2019_11/07090814_IMG_20191009_140951.jpg" TargetMode="External"/><Relationship Id="rId1" Type="http://schemas.openxmlformats.org/officeDocument/2006/relationships/slideLayout" Target="../slideLayouts/slideLayout2.xml"/><Relationship Id="rId6" Type="http://schemas.openxmlformats.org/officeDocument/2006/relationships/hyperlink" Target="http://yenicagabistiho.meb.k12.tr/meb_iys_dosyalar/14/15/703095/resimler/2019_11/07090811_IMG_20191009_140240.jpg" TargetMode="External"/><Relationship Id="rId5" Type="http://schemas.openxmlformats.org/officeDocument/2006/relationships/image" Target="../media/image38.jpeg"/><Relationship Id="rId10" Type="http://schemas.openxmlformats.org/officeDocument/2006/relationships/image" Target="../media/image41.jpeg"/><Relationship Id="rId4" Type="http://schemas.openxmlformats.org/officeDocument/2006/relationships/hyperlink" Target="http://yenicagabistiho.meb.k12.tr/meb_iys_dosyalar/14/15/703095/resimler/2019_11/07090808_AdsYz.jpg" TargetMode="External"/><Relationship Id="rId9" Type="http://schemas.openxmlformats.org/officeDocument/2006/relationships/image" Target="../media/image40.jpeg"/></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 Id="rId9" Type="http://schemas.openxmlformats.org/officeDocument/2006/relationships/image" Target="../media/image49.jpeg"/></Relationships>
</file>

<file path=ppt/slides/_rels/slide16.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jpeg"/><Relationship Id="rId9" Type="http://schemas.openxmlformats.org/officeDocument/2006/relationships/image" Target="../media/image57.jpeg"/></Relationships>
</file>

<file path=ppt/slides/_rels/slide17.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jpg"/><Relationship Id="rId7" Type="http://schemas.openxmlformats.org/officeDocument/2006/relationships/image" Target="../media/image64.jpg"/><Relationship Id="rId2" Type="http://schemas.openxmlformats.org/officeDocument/2006/relationships/image" Target="../media/image59.jpg"/><Relationship Id="rId1" Type="http://schemas.openxmlformats.org/officeDocument/2006/relationships/slideLayout" Target="../slideLayouts/slideLayout2.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1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1.xml.rels><?xml version="1.0" encoding="UTF-8" standalone="yes"?>
<Relationships xmlns="http://schemas.openxmlformats.org/package/2006/relationships"><Relationship Id="rId8" Type="http://schemas.openxmlformats.org/officeDocument/2006/relationships/image" Target="../media/image89.jpe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 Id="rId9" Type="http://schemas.openxmlformats.org/officeDocument/2006/relationships/image" Target="../media/image90.jpeg"/></Relationships>
</file>

<file path=ppt/slides/_rels/slide22.xml.rels><?xml version="1.0" encoding="UTF-8" standalone="yes"?>
<Relationships xmlns="http://schemas.openxmlformats.org/package/2006/relationships"><Relationship Id="rId8" Type="http://schemas.openxmlformats.org/officeDocument/2006/relationships/hyperlink" Target="http://yenicagabistiho.meb.k12.tr/meb_iys_dosyalar/14/15/703095/resimler/2019_11/28145436_IMG_20191128_111209.jpg" TargetMode="External"/><Relationship Id="rId13"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3.jpeg"/><Relationship Id="rId12" Type="http://schemas.openxmlformats.org/officeDocument/2006/relationships/hyperlink" Target="http://yenicagabistiho.meb.k12.tr/meb_iys_dosyalar/14/15/703095/resimler/2019_11/28145421_IMG-20191128-WA0016.jpg" TargetMode="External"/><Relationship Id="rId2" Type="http://schemas.openxmlformats.org/officeDocument/2006/relationships/hyperlink" Target="http://yenicagabistiho.meb.k12.tr/meb_iys_dosyalar/14/15/703095/resimler/2019_11/27232512_IMG-20191127-WA0014.jpg" TargetMode="External"/><Relationship Id="rId1" Type="http://schemas.openxmlformats.org/officeDocument/2006/relationships/slideLayout" Target="../slideLayouts/slideLayout2.xml"/><Relationship Id="rId6" Type="http://schemas.openxmlformats.org/officeDocument/2006/relationships/hyperlink" Target="http://yenicagabistiho.meb.k12.tr/meb_iys_dosyalar/14/15/703095/resimler/2019_11/28145459_IMG-20191128-WA0011.jpg" TargetMode="External"/><Relationship Id="rId11" Type="http://schemas.openxmlformats.org/officeDocument/2006/relationships/image" Target="../media/image95.jpeg"/><Relationship Id="rId5" Type="http://schemas.openxmlformats.org/officeDocument/2006/relationships/image" Target="../media/image92.jpeg"/><Relationship Id="rId15" Type="http://schemas.openxmlformats.org/officeDocument/2006/relationships/image" Target="../media/image97.jpeg"/><Relationship Id="rId10" Type="http://schemas.openxmlformats.org/officeDocument/2006/relationships/hyperlink" Target="http://yenicagabistiho.meb.k12.tr/meb_iys_dosyalar/14/15/703095/resimler/2019_11/28145427_IMG_20191128_110112.jpg" TargetMode="External"/><Relationship Id="rId4" Type="http://schemas.openxmlformats.org/officeDocument/2006/relationships/hyperlink" Target="http://yenicagabistiho.meb.k12.tr/meb_iys_dosyalar/14/15/703095/resimler/2019_11/28145501_IMG_20191128_113754.jpg" TargetMode="External"/><Relationship Id="rId9" Type="http://schemas.openxmlformats.org/officeDocument/2006/relationships/image" Target="../media/image94.jpeg"/><Relationship Id="rId14" Type="http://schemas.openxmlformats.org/officeDocument/2006/relationships/hyperlink" Target="http://yenicagabistiho.meb.k12.tr/meb_iys_dosyalar/14/15/703095/resimler/2019_11/27233008_IMG-20191127-WA0015.jpg"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yenicagabistiho.meb.k12.tr/meb_iys_dosyalar/14/15/703095/resimler/2019_11/13110005_1.jpg" TargetMode="External"/><Relationship Id="rId3" Type="http://schemas.openxmlformats.org/officeDocument/2006/relationships/image" Target="../media/image98.jpeg"/><Relationship Id="rId7" Type="http://schemas.openxmlformats.org/officeDocument/2006/relationships/image" Target="../media/image100.jpeg"/><Relationship Id="rId12" Type="http://schemas.openxmlformats.org/officeDocument/2006/relationships/image" Target="../media/image103.jpeg"/><Relationship Id="rId2" Type="http://schemas.openxmlformats.org/officeDocument/2006/relationships/hyperlink" Target="http://yenicagabistiho.meb.k12.tr/meb_iys_dosyalar/14/15/703095/resimler/2019_11/13105558_2.jpg" TargetMode="External"/><Relationship Id="rId1" Type="http://schemas.openxmlformats.org/officeDocument/2006/relationships/slideLayout" Target="../slideLayouts/slideLayout2.xml"/><Relationship Id="rId6" Type="http://schemas.openxmlformats.org/officeDocument/2006/relationships/hyperlink" Target="http://yenicagabistiho.meb.k12.tr/meb_iys_dosyalar/14/15/703095/resimler/2019_11/13110012_IMG_20191112_152520_2.jpg" TargetMode="External"/><Relationship Id="rId11" Type="http://schemas.openxmlformats.org/officeDocument/2006/relationships/hyperlink" Target="http://yenicagabistiho.meb.k12.tr/meb_iys_dosyalar/14/15/703095/resimler/2019_11/13110025_IMG-20191112-WA0062_1.jpg" TargetMode="External"/><Relationship Id="rId5" Type="http://schemas.openxmlformats.org/officeDocument/2006/relationships/image" Target="../media/image99.jpeg"/><Relationship Id="rId10" Type="http://schemas.openxmlformats.org/officeDocument/2006/relationships/image" Target="../media/image102.jpeg"/><Relationship Id="rId4" Type="http://schemas.openxmlformats.org/officeDocument/2006/relationships/hyperlink" Target="http://yenicagabistiho.meb.k12.tr/meb_iys_dosyalar/14/15/703095/resimler/2019_11/13110022_IMG-20191112-WA0056_3.jpg" TargetMode="External"/><Relationship Id="rId9" Type="http://schemas.openxmlformats.org/officeDocument/2006/relationships/image" Target="../media/image101.jpeg"/></Relationships>
</file>

<file path=ppt/slides/_rels/slide24.xml.rels><?xml version="1.0" encoding="UTF-8" standalone="yes"?>
<Relationships xmlns="http://schemas.openxmlformats.org/package/2006/relationships"><Relationship Id="rId8" Type="http://schemas.openxmlformats.org/officeDocument/2006/relationships/image" Target="../media/image110.jpeg"/><Relationship Id="rId3" Type="http://schemas.openxmlformats.org/officeDocument/2006/relationships/image" Target="../media/image105.jpeg"/><Relationship Id="rId7" Type="http://schemas.openxmlformats.org/officeDocument/2006/relationships/image" Target="../media/image109.jpeg"/><Relationship Id="rId2" Type="http://schemas.openxmlformats.org/officeDocument/2006/relationships/image" Target="../media/image104.jpeg"/><Relationship Id="rId1" Type="http://schemas.openxmlformats.org/officeDocument/2006/relationships/slideLayout" Target="../slideLayouts/slideLayout2.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2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26.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image" Target="../media/image116.jpeg"/><Relationship Id="rId1" Type="http://schemas.openxmlformats.org/officeDocument/2006/relationships/slideLayout" Target="../slideLayouts/slideLayout2.xml"/><Relationship Id="rId6" Type="http://schemas.openxmlformats.org/officeDocument/2006/relationships/image" Target="../media/image120.jpeg"/><Relationship Id="rId11" Type="http://schemas.openxmlformats.org/officeDocument/2006/relationships/image" Target="../media/image125.jpeg"/><Relationship Id="rId5" Type="http://schemas.openxmlformats.org/officeDocument/2006/relationships/image" Target="../media/image119.jpeg"/><Relationship Id="rId10" Type="http://schemas.openxmlformats.org/officeDocument/2006/relationships/image" Target="../media/image124.jpeg"/><Relationship Id="rId4" Type="http://schemas.openxmlformats.org/officeDocument/2006/relationships/image" Target="../media/image118.jpeg"/><Relationship Id="rId9" Type="http://schemas.openxmlformats.org/officeDocument/2006/relationships/image" Target="../media/image123.jpeg"/></Relationships>
</file>

<file path=ppt/slides/_rels/slide27.xml.rels><?xml version="1.0" encoding="UTF-8" standalone="yes"?>
<Relationships xmlns="http://schemas.openxmlformats.org/package/2006/relationships"><Relationship Id="rId3" Type="http://schemas.openxmlformats.org/officeDocument/2006/relationships/hyperlink" Target="http://yenicagabistiho.meb.k12.tr/meb_iys_dosyalar/14/15/703095/resimler/2019_11/12121142_IMG_20191111_112722.jpg" TargetMode="External"/><Relationship Id="rId7" Type="http://schemas.openxmlformats.org/officeDocument/2006/relationships/image" Target="../media/image129.jpeg"/><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hyperlink" Target="http://yenicagabistiho.meb.k12.tr/meb_iys_dosyalar/14/15/703095/resimler/2019_11/12120635_IMG_20191111_110527.jpg" TargetMode="External"/><Relationship Id="rId4" Type="http://schemas.openxmlformats.org/officeDocument/2006/relationships/image" Target="../media/image127.jpeg"/></Relationships>
</file>

<file path=ppt/slides/_rels/slide2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hyperlink" Target="http://yenicagabistiho.meb.k12.tr/meb_iys_dosyalar/14/15/703095/resimler/2019_11/30154431_IMG-20191130-WA0001.jpg" TargetMode="External"/><Relationship Id="rId1" Type="http://schemas.openxmlformats.org/officeDocument/2006/relationships/slideLayout" Target="../slideLayouts/slideLayout2.xml"/><Relationship Id="rId5" Type="http://schemas.openxmlformats.org/officeDocument/2006/relationships/image" Target="../media/image131.jpeg"/><Relationship Id="rId4" Type="http://schemas.openxmlformats.org/officeDocument/2006/relationships/hyperlink" Target="http://yenicagabistiho.meb.k12.tr/meb_iys_dosyalar/14/15/703095/resimler/2019_11/30154433_IMG-20191130-WA0000.jpg"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yenicagabistiho.meb.k12.tr/meb_iys_dosyalar/14/15/703095/resimler/2019_11/26155843_IMG_20191126_105242.jpg" TargetMode="External"/><Relationship Id="rId13" Type="http://schemas.openxmlformats.org/officeDocument/2006/relationships/image" Target="../media/image137.jpeg"/><Relationship Id="rId3" Type="http://schemas.openxmlformats.org/officeDocument/2006/relationships/image" Target="../media/image132.jpeg"/><Relationship Id="rId7" Type="http://schemas.openxmlformats.org/officeDocument/2006/relationships/image" Target="../media/image134.jpeg"/><Relationship Id="rId12" Type="http://schemas.openxmlformats.org/officeDocument/2006/relationships/hyperlink" Target="http://yenicagabistiho.meb.k12.tr/meb_iys_dosyalar/14/15/703095/resimler/2019_11/26155821_IMG_20191126_102022.jpg" TargetMode="External"/><Relationship Id="rId17" Type="http://schemas.openxmlformats.org/officeDocument/2006/relationships/image" Target="../media/image139.jpeg"/><Relationship Id="rId2" Type="http://schemas.openxmlformats.org/officeDocument/2006/relationships/hyperlink" Target="http://yenicagabistiho.meb.k12.tr/meb_iys_dosyalar/14/15/703095/resimler/2019_11/26160111_3.jpg" TargetMode="External"/><Relationship Id="rId16" Type="http://schemas.openxmlformats.org/officeDocument/2006/relationships/hyperlink" Target="http://yenicagabistiho.meb.k12.tr/meb_iys_dosyalar/14/15/703095/resimler/2019_11/26160259_4.jpg" TargetMode="External"/><Relationship Id="rId1" Type="http://schemas.openxmlformats.org/officeDocument/2006/relationships/slideLayout" Target="../slideLayouts/slideLayout2.xml"/><Relationship Id="rId6" Type="http://schemas.openxmlformats.org/officeDocument/2006/relationships/hyperlink" Target="http://yenicagabistiho.meb.k12.tr/meb_iys_dosyalar/14/15/703095/resimler/2019_11/26155902_IMG_20191126_141834.jpg" TargetMode="External"/><Relationship Id="rId11" Type="http://schemas.openxmlformats.org/officeDocument/2006/relationships/image" Target="../media/image136.jpeg"/><Relationship Id="rId5" Type="http://schemas.openxmlformats.org/officeDocument/2006/relationships/image" Target="../media/image133.jpeg"/><Relationship Id="rId15" Type="http://schemas.openxmlformats.org/officeDocument/2006/relationships/image" Target="../media/image138.jpeg"/><Relationship Id="rId10" Type="http://schemas.openxmlformats.org/officeDocument/2006/relationships/hyperlink" Target="http://yenicagabistiho.meb.k12.tr/meb_iys_dosyalar/14/15/703095/resimler/2019_11/26155835_IMG_20191126_104811.jpg" TargetMode="External"/><Relationship Id="rId4" Type="http://schemas.openxmlformats.org/officeDocument/2006/relationships/hyperlink" Target="http://yenicagabistiho.meb.k12.tr/meb_iys_dosyalar/14/15/703095/resimler/2019_11/26160028_2.jpg" TargetMode="External"/><Relationship Id="rId9" Type="http://schemas.openxmlformats.org/officeDocument/2006/relationships/image" Target="../media/image135.jpeg"/><Relationship Id="rId14" Type="http://schemas.openxmlformats.org/officeDocument/2006/relationships/hyperlink" Target="http://yenicagabistiho.meb.k12.tr/meb_iys_dosyalar/14/15/703095/resimler/2019_11/26155526_IMG_20191126_141834.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yenicagabistiho.meb.k12.tr/meb_iys_dosyalar/14/15/703095/resimler/2019_11/15085544_IMG-20191114-WA0017_1.jpg" TargetMode="External"/><Relationship Id="rId3" Type="http://schemas.openxmlformats.org/officeDocument/2006/relationships/image" Target="../media/image140.jpeg"/><Relationship Id="rId7" Type="http://schemas.openxmlformats.org/officeDocument/2006/relationships/image" Target="../media/image142.jpeg"/><Relationship Id="rId2" Type="http://schemas.openxmlformats.org/officeDocument/2006/relationships/hyperlink" Target="http://yenicagabistiho.meb.k12.tr/meb_iys_dosyalar/14/15/703095/resimler/2019_11/16150150_IMG_20191116_142030.jpg" TargetMode="External"/><Relationship Id="rId1" Type="http://schemas.openxmlformats.org/officeDocument/2006/relationships/slideLayout" Target="../slideLayouts/slideLayout2.xml"/><Relationship Id="rId6" Type="http://schemas.openxmlformats.org/officeDocument/2006/relationships/hyperlink" Target="http://yenicagabistiho.meb.k12.tr/meb_iys_dosyalar/14/15/703095/resimler/2019_11/16150158_IMG_20191116_142922.jpg" TargetMode="External"/><Relationship Id="rId11" Type="http://schemas.openxmlformats.org/officeDocument/2006/relationships/image" Target="../media/image144.jpeg"/><Relationship Id="rId5" Type="http://schemas.openxmlformats.org/officeDocument/2006/relationships/image" Target="../media/image141.jpeg"/><Relationship Id="rId10" Type="http://schemas.openxmlformats.org/officeDocument/2006/relationships/hyperlink" Target="http://yenicagabistiho.meb.k12.tr/meb_iys_dosyalar/14/15/703095/resimler/2019_11/16145943_IMG_20191116_141538.jpg" TargetMode="External"/><Relationship Id="rId4" Type="http://schemas.openxmlformats.org/officeDocument/2006/relationships/hyperlink" Target="http://yenicagabistiho.meb.k12.tr/meb_iys_dosyalar/14/15/703095/resimler/2019_11/16145808_IMG_20191116_143857.jpg" TargetMode="External"/><Relationship Id="rId9" Type="http://schemas.openxmlformats.org/officeDocument/2006/relationships/image" Target="../media/image143.jpeg"/></Relationships>
</file>

<file path=ppt/slides/_rels/slide3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2.xml"/><Relationship Id="rId5" Type="http://schemas.openxmlformats.org/officeDocument/2006/relationships/image" Target="../media/image148.jpeg"/><Relationship Id="rId4" Type="http://schemas.openxmlformats.org/officeDocument/2006/relationships/image" Target="../media/image147.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7.jpeg"/><Relationship Id="rId2" Type="http://schemas.openxmlformats.org/officeDocument/2006/relationships/hyperlink" Target="http://yenicagabistiho.meb.k12.tr/meb_iys_dosyalar/14/15/703095/resimler/2019_11/08142212_IMG_20191108_122944.jpg" TargetMode="External"/><Relationship Id="rId1" Type="http://schemas.openxmlformats.org/officeDocument/2006/relationships/slideLayout" Target="../slideLayouts/slideLayout2.xml"/><Relationship Id="rId6" Type="http://schemas.openxmlformats.org/officeDocument/2006/relationships/hyperlink" Target="http://yenicagabistiho.meb.k12.tr/meb_iys_dosyalar/14/15/703095/resimler/2019_11/08142207_IMG_20191108_122919.jpg" TargetMode="External"/><Relationship Id="rId5" Type="http://schemas.openxmlformats.org/officeDocument/2006/relationships/image" Target="../media/image16.jpeg"/><Relationship Id="rId4" Type="http://schemas.openxmlformats.org/officeDocument/2006/relationships/hyperlink" Target="http://yenicagabistiho.meb.k12.tr/meb_iys_dosyalar/14/15/703095/resimler/2019_11/08142215_IMG_20191108_122954.jpg" TargetMode="External"/></Relationships>
</file>

<file path=ppt/slides/_rels/slide7.xml.rels><?xml version="1.0" encoding="UTF-8" standalone="yes"?>
<Relationships xmlns="http://schemas.openxmlformats.org/package/2006/relationships"><Relationship Id="rId8" Type="http://schemas.openxmlformats.org/officeDocument/2006/relationships/hyperlink" Target="http://yenicagabistiho.meb.k12.tr/meb_iys_dosyalar/14/15/703095/resimler/2019_12/28185812_IMG-20191228-WA0030.jpg" TargetMode="External"/><Relationship Id="rId13" Type="http://schemas.openxmlformats.org/officeDocument/2006/relationships/image" Target="../media/image23.jpeg"/><Relationship Id="rId3" Type="http://schemas.openxmlformats.org/officeDocument/2006/relationships/image" Target="../media/image18.jpeg"/><Relationship Id="rId7" Type="http://schemas.openxmlformats.org/officeDocument/2006/relationships/image" Target="../media/image20.jpeg"/><Relationship Id="rId12" Type="http://schemas.openxmlformats.org/officeDocument/2006/relationships/hyperlink" Target="http://yenicagabistiho.meb.k12.tr/meb_iys_dosyalar/14/15/703095/resimler/2019_12/28185819_IMG-20191228-WA0027.jpg" TargetMode="External"/><Relationship Id="rId2" Type="http://schemas.openxmlformats.org/officeDocument/2006/relationships/hyperlink" Target="http://yenicagabistiho.meb.k12.tr/meb_iys_dosyalar/14/15/703095/resimler/2019_12/28185826_IMG-20191228-WA0026.jpg" TargetMode="External"/><Relationship Id="rId1" Type="http://schemas.openxmlformats.org/officeDocument/2006/relationships/slideLayout" Target="../slideLayouts/slideLayout2.xml"/><Relationship Id="rId6" Type="http://schemas.openxmlformats.org/officeDocument/2006/relationships/hyperlink" Target="http://yenicagabistiho.meb.k12.tr/meb_iys_dosyalar/14/15/703095/resimler/2019_12/28185808_IMG-20191228-WA0031.jpg" TargetMode="External"/><Relationship Id="rId11" Type="http://schemas.openxmlformats.org/officeDocument/2006/relationships/image" Target="../media/image22.jpeg"/><Relationship Id="rId5" Type="http://schemas.openxmlformats.org/officeDocument/2006/relationships/image" Target="../media/image19.jpeg"/><Relationship Id="rId10" Type="http://schemas.openxmlformats.org/officeDocument/2006/relationships/hyperlink" Target="http://yenicagabistiho.meb.k12.tr/meb_iys_dosyalar/14/15/703095/resimler/2019_12/28185817_IMG-20191228-WA0022.jpg" TargetMode="External"/><Relationship Id="rId4" Type="http://schemas.openxmlformats.org/officeDocument/2006/relationships/hyperlink" Target="http://yenicagabistiho.meb.k12.tr/meb_iys_dosyalar/14/15/703095/resimler/2019_12/28185810_IMG-20191228-WA0029.jpg" TargetMode="External"/><Relationship Id="rId9" Type="http://schemas.openxmlformats.org/officeDocument/2006/relationships/image" Target="../media/image21.jpeg"/></Relationships>
</file>

<file path=ppt/slides/_rels/slide8.xml.rels><?xml version="1.0" encoding="UTF-8" standalone="yes"?>
<Relationships xmlns="http://schemas.openxmlformats.org/package/2006/relationships"><Relationship Id="rId8" Type="http://schemas.openxmlformats.org/officeDocument/2006/relationships/hyperlink" Target="http://yenicagabistiho.meb.k12.tr/meb_iys_dosyalar/14/15/703095/resimler/2019_12/27153759_IMG-20191227-WA0041.jpg" TargetMode="External"/><Relationship Id="rId3" Type="http://schemas.openxmlformats.org/officeDocument/2006/relationships/image" Target="../media/image24.jpeg"/><Relationship Id="rId7" Type="http://schemas.openxmlformats.org/officeDocument/2006/relationships/image" Target="../media/image26.jpeg"/><Relationship Id="rId2" Type="http://schemas.openxmlformats.org/officeDocument/2006/relationships/hyperlink" Target="http://yenicagabistiho.meb.k12.tr/meb_iys_dosyalar/14/15/703095/resimler/2019_12/27153754_IMG-20191227-WA0039.jpg" TargetMode="External"/><Relationship Id="rId1" Type="http://schemas.openxmlformats.org/officeDocument/2006/relationships/slideLayout" Target="../slideLayouts/slideLayout2.xml"/><Relationship Id="rId6" Type="http://schemas.openxmlformats.org/officeDocument/2006/relationships/hyperlink" Target="http://yenicagabistiho.meb.k12.tr/meb_iys_dosyalar/14/15/703095/resimler/2019_12/28185822_IMG-20191228-WA0028.jpg" TargetMode="External"/><Relationship Id="rId11" Type="http://schemas.openxmlformats.org/officeDocument/2006/relationships/image" Target="../media/image28.jpeg"/><Relationship Id="rId5" Type="http://schemas.openxmlformats.org/officeDocument/2006/relationships/image" Target="../media/image25.jpeg"/><Relationship Id="rId10" Type="http://schemas.openxmlformats.org/officeDocument/2006/relationships/hyperlink" Target="http://yenicagabistiho.meb.k12.tr/meb_iys_dosyalar/14/15/703095/resimler/2019_12/27153750_IMG-20191227-WA0038.jpg" TargetMode="External"/><Relationship Id="rId4" Type="http://schemas.openxmlformats.org/officeDocument/2006/relationships/hyperlink" Target="http://yenicagabistiho.meb.k12.tr/meb_iys_dosyalar/14/15/703095/resimler/2019_12/27153756_IMG-20191227-WA0040.jpg" TargetMode="External"/><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936CFC0A-8C37-453C-9488-1B30FBC3B3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kdörtgen 3">
            <a:extLst>
              <a:ext uri="{FF2B5EF4-FFF2-40B4-BE49-F238E27FC236}">
                <a16:creationId xmlns:a16="http://schemas.microsoft.com/office/drawing/2014/main" id="{FCE2290C-9C7D-4CAD-81DE-89F195813CCA}"/>
              </a:ext>
            </a:extLst>
          </p:cNvPr>
          <p:cNvSpPr/>
          <p:nvPr/>
        </p:nvSpPr>
        <p:spPr>
          <a:xfrm>
            <a:off x="1382597" y="3424348"/>
            <a:ext cx="9426806" cy="1424410"/>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pPr>
            <a:r>
              <a:rPr lang="en-US" sz="3200" b="1" dirty="0">
                <a:ln w="22225">
                  <a:solidFill>
                    <a:schemeClr val="accent2"/>
                  </a:solidFill>
                  <a:prstDash val="solid"/>
                </a:ln>
                <a:solidFill>
                  <a:srgbClr val="1B1B1B"/>
                </a:solidFill>
                <a:latin typeface="+mj-lt"/>
                <a:ea typeface="+mj-ea"/>
                <a:cs typeface="+mj-cs"/>
              </a:rPr>
              <a:t>YENİÇAĞA BORSA İSTANBUL İMAM HATİP ORTAOKUL</a:t>
            </a:r>
            <a:r>
              <a:rPr lang="tr-TR" sz="3200" b="1" dirty="0">
                <a:ln w="22225">
                  <a:solidFill>
                    <a:schemeClr val="accent2"/>
                  </a:solidFill>
                  <a:prstDash val="solid"/>
                </a:ln>
                <a:solidFill>
                  <a:srgbClr val="1B1B1B"/>
                </a:solidFill>
                <a:latin typeface="+mj-lt"/>
                <a:ea typeface="+mj-ea"/>
                <a:cs typeface="+mj-cs"/>
              </a:rPr>
              <a:t>U</a:t>
            </a:r>
            <a:r>
              <a:rPr lang="en-US" sz="3200" b="1" dirty="0">
                <a:ln w="22225">
                  <a:solidFill>
                    <a:schemeClr val="accent2"/>
                  </a:solidFill>
                  <a:prstDash val="solid"/>
                </a:ln>
                <a:solidFill>
                  <a:srgbClr val="1B1B1B"/>
                </a:solidFill>
                <a:latin typeface="+mj-lt"/>
                <a:ea typeface="+mj-ea"/>
                <a:cs typeface="+mj-cs"/>
              </a:rPr>
              <a:t> </a:t>
            </a:r>
          </a:p>
          <a:p>
            <a:pPr algn="ctr">
              <a:lnSpc>
                <a:spcPct val="90000"/>
              </a:lnSpc>
              <a:spcBef>
                <a:spcPct val="0"/>
              </a:spcBef>
              <a:spcAft>
                <a:spcPts val="600"/>
              </a:spcAft>
            </a:pPr>
            <a:endParaRPr lang="en-US" sz="3200" b="1" dirty="0">
              <a:ln w="22225">
                <a:solidFill>
                  <a:schemeClr val="accent2"/>
                </a:solidFill>
                <a:prstDash val="solid"/>
              </a:ln>
              <a:solidFill>
                <a:srgbClr val="1B1B1B"/>
              </a:solidFill>
              <a:latin typeface="+mj-lt"/>
              <a:ea typeface="+mj-ea"/>
              <a:cs typeface="+mj-cs"/>
            </a:endParaRPr>
          </a:p>
          <a:p>
            <a:pPr algn="ctr">
              <a:lnSpc>
                <a:spcPct val="90000"/>
              </a:lnSpc>
              <a:spcBef>
                <a:spcPct val="0"/>
              </a:spcBef>
              <a:spcAft>
                <a:spcPts val="600"/>
              </a:spcAft>
            </a:pPr>
            <a:r>
              <a:rPr lang="en-US" sz="3200" b="1" cap="none" spc="0" dirty="0">
                <a:ln w="22225">
                  <a:solidFill>
                    <a:schemeClr val="accent2"/>
                  </a:solidFill>
                  <a:prstDash val="solid"/>
                </a:ln>
                <a:solidFill>
                  <a:srgbClr val="1B1B1B"/>
                </a:solidFill>
                <a:effectLst/>
                <a:latin typeface="+mj-lt"/>
                <a:ea typeface="+mj-ea"/>
                <a:cs typeface="+mj-cs"/>
              </a:rPr>
              <a:t>TANITIM </a:t>
            </a:r>
            <a:r>
              <a:rPr lang="tr-TR" sz="3200" b="1" cap="none" spc="0" dirty="0">
                <a:ln w="22225">
                  <a:solidFill>
                    <a:schemeClr val="accent2"/>
                  </a:solidFill>
                  <a:prstDash val="solid"/>
                </a:ln>
                <a:solidFill>
                  <a:srgbClr val="1B1B1B"/>
                </a:solidFill>
                <a:effectLst/>
                <a:latin typeface="+mj-lt"/>
                <a:ea typeface="+mj-ea"/>
                <a:cs typeface="+mj-cs"/>
              </a:rPr>
              <a:t>SLAYTI</a:t>
            </a:r>
            <a:endParaRPr lang="en-US" sz="3200" b="1" cap="none" spc="0" dirty="0">
              <a:ln w="22225">
                <a:solidFill>
                  <a:schemeClr val="accent2"/>
                </a:solidFill>
                <a:prstDash val="solid"/>
              </a:ln>
              <a:solidFill>
                <a:srgbClr val="1B1B1B"/>
              </a:solidFill>
              <a:effectLst/>
              <a:latin typeface="+mj-lt"/>
              <a:ea typeface="+mj-ea"/>
              <a:cs typeface="+mj-cs"/>
            </a:endParaRPr>
          </a:p>
        </p:txBody>
      </p:sp>
      <p:sp>
        <p:nvSpPr>
          <p:cNvPr id="21" name="Oval 20">
            <a:extLst>
              <a:ext uri="{FF2B5EF4-FFF2-40B4-BE49-F238E27FC236}">
                <a16:creationId xmlns:a16="http://schemas.microsoft.com/office/drawing/2014/main" id="{FBC3EAFD-A275-4F9B-8F62-72B6678F35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8526" y="933319"/>
            <a:ext cx="2463430" cy="2486070"/>
          </a:xfrm>
          <a:prstGeom prst="ellipse">
            <a:avLst/>
          </a:prstGeom>
          <a:solidFill>
            <a:srgbClr val="7740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6E64A6D-2B9F-4AAD-AB42-A61BAF01AC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17592" y="1268361"/>
            <a:ext cx="1956816" cy="1953058"/>
          </a:xfrm>
          <a:prstGeom prst="ellipse">
            <a:avLst/>
          </a:prstGeom>
          <a:solidFill>
            <a:srgbClr val="FFFFFF"/>
          </a:solidFill>
          <a:ln>
            <a:solidFill>
              <a:srgbClr val="77406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Resim 4">
            <a:extLst>
              <a:ext uri="{FF2B5EF4-FFF2-40B4-BE49-F238E27FC236}">
                <a16:creationId xmlns:a16="http://schemas.microsoft.com/office/drawing/2014/main" id="{BBC742D2-FAC7-4097-8622-EB6E80F78BA0}"/>
              </a:ext>
            </a:extLst>
          </p:cNvPr>
          <p:cNvPicPr>
            <a:picLocks noChangeAspect="1"/>
          </p:cNvPicPr>
          <p:nvPr/>
        </p:nvPicPr>
        <p:blipFill rotWithShape="1">
          <a:blip r:embed="rId2">
            <a:alphaModFix/>
          </a:blip>
          <a:srcRect t="20841" r="-5" b="11406"/>
          <a:stretch/>
        </p:blipFill>
        <p:spPr>
          <a:xfrm>
            <a:off x="5181600" y="1330490"/>
            <a:ext cx="1828800" cy="1828800"/>
          </a:xfrm>
          <a:custGeom>
            <a:avLst/>
            <a:gdLst/>
            <a:ahLst/>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25" name="Picture 24">
            <a:extLst>
              <a:ext uri="{FF2B5EF4-FFF2-40B4-BE49-F238E27FC236}">
                <a16:creationId xmlns:a16="http://schemas.microsoft.com/office/drawing/2014/main" id="{C51881DD-AD85-41BE-8A49-C2FB45800E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rcRect l="33525" t="5243" r="33525" b="36180"/>
          <a:stretch>
            <a:fillRect/>
          </a:stretch>
        </p:blipFill>
        <p:spPr>
          <a:xfrm>
            <a:off x="4860081" y="896194"/>
            <a:ext cx="2560320" cy="2560320"/>
          </a:xfrm>
          <a:custGeom>
            <a:avLst/>
            <a:gdLst>
              <a:gd name="connsiteX0" fmla="*/ 2008598 w 4017196"/>
              <a:gd name="connsiteY0" fmla="*/ 0 h 4017196"/>
              <a:gd name="connsiteX1" fmla="*/ 4017196 w 4017196"/>
              <a:gd name="connsiteY1" fmla="*/ 2008598 h 4017196"/>
              <a:gd name="connsiteX2" fmla="*/ 2008598 w 4017196"/>
              <a:gd name="connsiteY2" fmla="*/ 4017196 h 4017196"/>
              <a:gd name="connsiteX3" fmla="*/ 0 w 4017196"/>
              <a:gd name="connsiteY3" fmla="*/ 2008598 h 4017196"/>
              <a:gd name="connsiteX4" fmla="*/ 2008598 w 4017196"/>
              <a:gd name="connsiteY4" fmla="*/ 0 h 401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7196" h="4017196">
                <a:moveTo>
                  <a:pt x="2008598" y="0"/>
                </a:moveTo>
                <a:cubicBezTo>
                  <a:pt x="3117916" y="0"/>
                  <a:pt x="4017196" y="899280"/>
                  <a:pt x="4017196" y="2008598"/>
                </a:cubicBezTo>
                <a:cubicBezTo>
                  <a:pt x="4017196" y="3117916"/>
                  <a:pt x="3117916" y="4017196"/>
                  <a:pt x="2008598" y="4017196"/>
                </a:cubicBezTo>
                <a:cubicBezTo>
                  <a:pt x="899280" y="4017196"/>
                  <a:pt x="0" y="3117916"/>
                  <a:pt x="0" y="2008598"/>
                </a:cubicBezTo>
                <a:cubicBezTo>
                  <a:pt x="0" y="899280"/>
                  <a:pt x="899280" y="0"/>
                  <a:pt x="2008598" y="0"/>
                </a:cubicBezTo>
                <a:close/>
              </a:path>
            </a:pathLst>
          </a:custGeom>
        </p:spPr>
      </p:pic>
      <p:cxnSp>
        <p:nvCxnSpPr>
          <p:cNvPr id="27" name="Straight Connector 26">
            <a:extLst>
              <a:ext uri="{FF2B5EF4-FFF2-40B4-BE49-F238E27FC236}">
                <a16:creationId xmlns:a16="http://schemas.microsoft.com/office/drawing/2014/main" id="{9AD20FE8-ED02-4CDE-83B1-A1436305C3D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775960" y="4971278"/>
            <a:ext cx="640080" cy="0"/>
          </a:xfrm>
          <a:prstGeom prst="line">
            <a:avLst/>
          </a:prstGeom>
          <a:ln w="28575">
            <a:solidFill>
              <a:srgbClr val="EF685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991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Okulun İçinde Akademik Başarının Tanımı Daralabiliyor - Medaim ...">
            <a:extLst>
              <a:ext uri="{FF2B5EF4-FFF2-40B4-BE49-F238E27FC236}">
                <a16:creationId xmlns:a16="http://schemas.microsoft.com/office/drawing/2014/main" id="{E358DA0B-0BF1-4C3C-A619-917B59F11C8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5524" b="4119"/>
          <a:stretch/>
        </p:blipFill>
        <p:spPr bwMode="auto">
          <a:xfrm>
            <a:off x="-1" y="10"/>
            <a:ext cx="1219200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Başlık 1">
            <a:extLst>
              <a:ext uri="{FF2B5EF4-FFF2-40B4-BE49-F238E27FC236}">
                <a16:creationId xmlns:a16="http://schemas.microsoft.com/office/drawing/2014/main" id="{6493C70D-9F6C-473A-8930-78B9E360B24F}"/>
              </a:ext>
            </a:extLst>
          </p:cNvPr>
          <p:cNvSpPr>
            <a:spLocks noGrp="1"/>
          </p:cNvSpPr>
          <p:nvPr>
            <p:ph type="title"/>
          </p:nvPr>
        </p:nvSpPr>
        <p:spPr>
          <a:xfrm>
            <a:off x="709448" y="1913950"/>
            <a:ext cx="4204137" cy="1342754"/>
          </a:xfrm>
        </p:spPr>
        <p:txBody>
          <a:bodyPr>
            <a:normAutofit/>
          </a:bodyPr>
          <a:lstStyle/>
          <a:p>
            <a:pPr algn="ctr"/>
            <a:r>
              <a:rPr lang="tr-TR" sz="4000" b="1" dirty="0"/>
              <a:t>AKADEMİK BAŞARI</a:t>
            </a:r>
          </a:p>
        </p:txBody>
      </p:sp>
      <p:cxnSp>
        <p:nvCxnSpPr>
          <p:cNvPr id="73" name="Straight Connector 7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İçerik Yer Tutucusu 2">
            <a:extLst>
              <a:ext uri="{FF2B5EF4-FFF2-40B4-BE49-F238E27FC236}">
                <a16:creationId xmlns:a16="http://schemas.microsoft.com/office/drawing/2014/main" id="{7B364660-7FE7-4F4E-ACFB-9DCD194C8835}"/>
              </a:ext>
            </a:extLst>
          </p:cNvPr>
          <p:cNvSpPr>
            <a:spLocks noGrp="1"/>
          </p:cNvSpPr>
          <p:nvPr>
            <p:ph idx="1"/>
          </p:nvPr>
        </p:nvSpPr>
        <p:spPr>
          <a:xfrm>
            <a:off x="525516" y="3417573"/>
            <a:ext cx="4593021" cy="2619839"/>
          </a:xfrm>
        </p:spPr>
        <p:txBody>
          <a:bodyPr anchor="ctr">
            <a:normAutofit/>
          </a:bodyPr>
          <a:lstStyle/>
          <a:p>
            <a:pPr marL="0" indent="0" algn="ctr">
              <a:lnSpc>
                <a:spcPct val="150000"/>
              </a:lnSpc>
              <a:buNone/>
            </a:pPr>
            <a:r>
              <a:rPr lang="tr-TR" sz="2400" dirty="0"/>
              <a:t>2018-2019 eğitim öğretim yılında mezun olan 35 öğrencimizden 15’i sınavla öğrenci alan okullara yerleşmiştir. </a:t>
            </a:r>
          </a:p>
        </p:txBody>
      </p:sp>
    </p:spTree>
    <p:extLst>
      <p:ext uri="{BB962C8B-B14F-4D97-AF65-F5344CB8AC3E}">
        <p14:creationId xmlns:p14="http://schemas.microsoft.com/office/powerpoint/2010/main" val="4175874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 name="Rectangle 63">
            <a:extLst>
              <a:ext uri="{FF2B5EF4-FFF2-40B4-BE49-F238E27FC236}">
                <a16:creationId xmlns:a16="http://schemas.microsoft.com/office/drawing/2014/main" id="{46F1F2C8-798B-4CCE-A851-94AFAF350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65">
            <a:extLst>
              <a:ext uri="{FF2B5EF4-FFF2-40B4-BE49-F238E27FC236}">
                <a16:creationId xmlns:a16="http://schemas.microsoft.com/office/drawing/2014/main" id="{755E9CD0-04B0-4A3C-B291-AD913379C7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Oval 67">
            <a:extLst>
              <a:ext uri="{FF2B5EF4-FFF2-40B4-BE49-F238E27FC236}">
                <a16:creationId xmlns:a16="http://schemas.microsoft.com/office/drawing/2014/main" id="{1DD8BF3B-6066-418C-8D1A-75C5E396FC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2624479"/>
            <a:ext cx="812427" cy="812427"/>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5" name="Block Arc 69">
            <a:extLst>
              <a:ext uri="{FF2B5EF4-FFF2-40B4-BE49-F238E27FC236}">
                <a16:creationId xmlns:a16="http://schemas.microsoft.com/office/drawing/2014/main" id="{80BC66F9-7A74-4286-AD22-1174052CC2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912417" y="1202394"/>
            <a:ext cx="2387600" cy="2387600"/>
          </a:xfrm>
          <a:prstGeom prst="blockArc">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Freeform: Shape 71">
            <a:extLst>
              <a:ext uri="{FF2B5EF4-FFF2-40B4-BE49-F238E27FC236}">
                <a16:creationId xmlns:a16="http://schemas.microsoft.com/office/drawing/2014/main" id="{D8142CC3-2B5C-48E6-9DF0-6C8ACBAF23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0"/>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6"/>
          </a:solidFill>
          <a:ln w="9525" cap="flat">
            <a:noFill/>
            <a:prstDash val="solid"/>
            <a:miter/>
          </a:ln>
        </p:spPr>
        <p:txBody>
          <a:bodyPr rtlCol="0" anchor="ctr"/>
          <a:lstStyle/>
          <a:p>
            <a:endParaRPr lang="en-US" dirty="0"/>
          </a:p>
        </p:txBody>
      </p:sp>
      <p:cxnSp>
        <p:nvCxnSpPr>
          <p:cNvPr id="87" name="Straight Connector 73">
            <a:extLst>
              <a:ext uri="{FF2B5EF4-FFF2-40B4-BE49-F238E27FC236}">
                <a16:creationId xmlns:a16="http://schemas.microsoft.com/office/drawing/2014/main" id="{7B2D303B-3DD0-4319-9EAD-361847FEC71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724638" y="1331572"/>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88" name="Freeform: Shape 75">
            <a:extLst>
              <a:ext uri="{FF2B5EF4-FFF2-40B4-BE49-F238E27FC236}">
                <a16:creationId xmlns:a16="http://schemas.microsoft.com/office/drawing/2014/main" id="{46A89C79-8EF3-4AF9-B3D9-59A883F41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5550" y="4112081"/>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89" name="Arc 77">
            <a:extLst>
              <a:ext uri="{FF2B5EF4-FFF2-40B4-BE49-F238E27FC236}">
                <a16:creationId xmlns:a16="http://schemas.microsoft.com/office/drawing/2014/main" id="{EFE5CE34-4543-42E5-B82C-1F3D12422C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92895">
            <a:off x="6086940" y="4145122"/>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0" name="Freeform: Shape 79">
            <a:extLst>
              <a:ext uri="{FF2B5EF4-FFF2-40B4-BE49-F238E27FC236}">
                <a16:creationId xmlns:a16="http://schemas.microsoft.com/office/drawing/2014/main" id="{72AF41FE-63D7-4695-81D2-66D2510E4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21310" y="4962670"/>
            <a:ext cx="2643352" cy="1895331"/>
          </a:xfrm>
          <a:custGeom>
            <a:avLst/>
            <a:gdLst>
              <a:gd name="connsiteX0" fmla="*/ 1321676 w 2643352"/>
              <a:gd name="connsiteY0" fmla="*/ 0 h 1895331"/>
              <a:gd name="connsiteX1" fmla="*/ 2643352 w 2643352"/>
              <a:gd name="connsiteY1" fmla="*/ 1321676 h 1895331"/>
              <a:gd name="connsiteX2" fmla="*/ 2539488 w 2643352"/>
              <a:gd name="connsiteY2" fmla="*/ 1836132 h 1895331"/>
              <a:gd name="connsiteX3" fmla="*/ 2510970 w 2643352"/>
              <a:gd name="connsiteY3" fmla="*/ 1895331 h 1895331"/>
              <a:gd name="connsiteX4" fmla="*/ 132382 w 2643352"/>
              <a:gd name="connsiteY4" fmla="*/ 1895331 h 1895331"/>
              <a:gd name="connsiteX5" fmla="*/ 103864 w 2643352"/>
              <a:gd name="connsiteY5" fmla="*/ 1836132 h 1895331"/>
              <a:gd name="connsiteX6" fmla="*/ 0 w 2643352"/>
              <a:gd name="connsiteY6" fmla="*/ 1321676 h 1895331"/>
              <a:gd name="connsiteX7" fmla="*/ 1321676 w 2643352"/>
              <a:gd name="connsiteY7" fmla="*/ 0 h 1895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43352" h="1895331">
                <a:moveTo>
                  <a:pt x="1321676" y="0"/>
                </a:moveTo>
                <a:cubicBezTo>
                  <a:pt x="2051617" y="0"/>
                  <a:pt x="2643352" y="591735"/>
                  <a:pt x="2643352" y="1321676"/>
                </a:cubicBezTo>
                <a:cubicBezTo>
                  <a:pt x="2643352" y="1504161"/>
                  <a:pt x="2606369" y="1678009"/>
                  <a:pt x="2539488" y="1836132"/>
                </a:cubicBezTo>
                <a:lnTo>
                  <a:pt x="2510970" y="1895331"/>
                </a:lnTo>
                <a:lnTo>
                  <a:pt x="132382" y="1895331"/>
                </a:lnTo>
                <a:lnTo>
                  <a:pt x="103864" y="1836132"/>
                </a:lnTo>
                <a:cubicBezTo>
                  <a:pt x="36984" y="1678009"/>
                  <a:pt x="0" y="1504161"/>
                  <a:pt x="0" y="1321676"/>
                </a:cubicBezTo>
                <a:cubicBezTo>
                  <a:pt x="0" y="591735"/>
                  <a:pt x="591735" y="0"/>
                  <a:pt x="13216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kdörtgen 4">
            <a:extLst>
              <a:ext uri="{FF2B5EF4-FFF2-40B4-BE49-F238E27FC236}">
                <a16:creationId xmlns:a16="http://schemas.microsoft.com/office/drawing/2014/main" id="{22FF4D01-1AF8-44EA-B541-6C9DC8F2C994}"/>
              </a:ext>
            </a:extLst>
          </p:cNvPr>
          <p:cNvSpPr/>
          <p:nvPr/>
        </p:nvSpPr>
        <p:spPr>
          <a:xfrm>
            <a:off x="780930" y="2929280"/>
            <a:ext cx="5148397" cy="923330"/>
          </a:xfrm>
          <a:prstGeom prst="rect">
            <a:avLst/>
          </a:prstGeom>
          <a:noFill/>
        </p:spPr>
        <p:txBody>
          <a:bodyPr wrap="none" lIns="91440" tIns="45720" rIns="91440" bIns="45720">
            <a:spAutoFit/>
          </a:bodyPr>
          <a:lstStyle/>
          <a:p>
            <a:pPr algn="ctr"/>
            <a:r>
              <a:rPr lang="tr-TR" sz="5400" b="1" dirty="0">
                <a:ln w="22225">
                  <a:solidFill>
                    <a:schemeClr val="accent2"/>
                  </a:solidFill>
                  <a:prstDash val="solid"/>
                </a:ln>
                <a:solidFill>
                  <a:schemeClr val="accent2">
                    <a:lumMod val="40000"/>
                    <a:lumOff val="60000"/>
                  </a:schemeClr>
                </a:solidFill>
              </a:rPr>
              <a:t>FAALİYETLERİMİZ</a:t>
            </a:r>
            <a:endParaRPr lang="tr-TR"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36833025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 name="Rectangle 80">
            <a:extLst>
              <a:ext uri="{FF2B5EF4-FFF2-40B4-BE49-F238E27FC236}">
                <a16:creationId xmlns:a16="http://schemas.microsoft.com/office/drawing/2014/main" id="{7BBD5B30-C741-4E67-AFD8-17917090AB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09-03-2020">
            <a:extLst>
              <a:ext uri="{FF2B5EF4-FFF2-40B4-BE49-F238E27FC236}">
                <a16:creationId xmlns:a16="http://schemas.microsoft.com/office/drawing/2014/main" id="{4D6C4C08-DF91-403A-8C93-3B80784041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17" r="724"/>
          <a:stretch/>
        </p:blipFill>
        <p:spPr bwMode="auto">
          <a:xfrm>
            <a:off x="7817583" y="10"/>
            <a:ext cx="4374417" cy="6857990"/>
          </a:xfrm>
          <a:custGeom>
            <a:avLst/>
            <a:gdLst/>
            <a:ahLst/>
            <a:cxnLst/>
            <a:rect l="l" t="t" r="r" b="b"/>
            <a:pathLst>
              <a:path w="4374417" h="6858000">
                <a:moveTo>
                  <a:pt x="22719" y="0"/>
                </a:moveTo>
                <a:lnTo>
                  <a:pt x="4374417" y="0"/>
                </a:lnTo>
                <a:lnTo>
                  <a:pt x="4374417" y="6858000"/>
                </a:lnTo>
                <a:lnTo>
                  <a:pt x="0" y="6858000"/>
                </a:lnTo>
                <a:lnTo>
                  <a:pt x="6670" y="6845555"/>
                </a:lnTo>
                <a:cubicBezTo>
                  <a:pt x="495881" y="5886487"/>
                  <a:pt x="785588" y="4695963"/>
                  <a:pt x="785588" y="3406233"/>
                </a:cubicBezTo>
                <a:cubicBezTo>
                  <a:pt x="785588" y="2215714"/>
                  <a:pt x="538737" y="1109724"/>
                  <a:pt x="115983" y="192283"/>
                </a:cubicBezTo>
                <a:close/>
              </a:path>
            </a:pathLst>
          </a:custGeom>
          <a:noFill/>
          <a:extLst>
            <a:ext uri="{909E8E84-426E-40DD-AFC4-6F175D3DCCD1}">
              <a14:hiddenFill xmlns:a14="http://schemas.microsoft.com/office/drawing/2010/main">
                <a:solidFill>
                  <a:srgbClr val="FFFFFF"/>
                </a:solidFill>
              </a14:hiddenFill>
            </a:ext>
          </a:extLst>
        </p:spPr>
      </p:pic>
      <p:pic>
        <p:nvPicPr>
          <p:cNvPr id="7172" name="Picture 4" descr="09-03-2020">
            <a:extLst>
              <a:ext uri="{FF2B5EF4-FFF2-40B4-BE49-F238E27FC236}">
                <a16:creationId xmlns:a16="http://schemas.microsoft.com/office/drawing/2014/main" id="{B32F62FB-C7E0-4290-8D9D-366EC85227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0" r="17404" b="2"/>
          <a:stretch/>
        </p:blipFill>
        <p:spPr bwMode="auto">
          <a:xfrm>
            <a:off x="35723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7174" name="Picture 6" descr="25-12-2019">
            <a:extLst>
              <a:ext uri="{FF2B5EF4-FFF2-40B4-BE49-F238E27FC236}">
                <a16:creationId xmlns:a16="http://schemas.microsoft.com/office/drawing/2014/main" id="{894B5421-2EEF-4F05-BCEA-CC19BF510F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7303"/>
          <a:stretch/>
        </p:blipFill>
        <p:spPr bwMode="auto">
          <a:xfrm>
            <a:off x="362535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83" name="Freeform: Shape 82">
            <a:extLst>
              <a:ext uri="{FF2B5EF4-FFF2-40B4-BE49-F238E27FC236}">
                <a16:creationId xmlns:a16="http://schemas.microsoft.com/office/drawing/2014/main" id="{189BBEAA-BB93-4878-8C95-3C8AADE2E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85" name="Freeform: Shape 84">
            <a:extLst>
              <a:ext uri="{FF2B5EF4-FFF2-40B4-BE49-F238E27FC236}">
                <a16:creationId xmlns:a16="http://schemas.microsoft.com/office/drawing/2014/main" id="{D529C0C6-AAEB-4982-A9E6-BC6A8B2AEF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D81505A9-7A25-455B-89AA-5D5CB6782DE7}"/>
              </a:ext>
            </a:extLst>
          </p:cNvPr>
          <p:cNvSpPr>
            <a:spLocks noGrp="1"/>
          </p:cNvSpPr>
          <p:nvPr>
            <p:ph type="title"/>
          </p:nvPr>
        </p:nvSpPr>
        <p:spPr>
          <a:xfrm>
            <a:off x="438912" y="1508760"/>
            <a:ext cx="3429000" cy="2898648"/>
          </a:xfrm>
        </p:spPr>
        <p:txBody>
          <a:bodyPr vert="horz" lIns="91440" tIns="45720" rIns="91440" bIns="45720" rtlCol="0" anchor="b">
            <a:normAutofit/>
          </a:bodyPr>
          <a:lstStyle/>
          <a:p>
            <a:r>
              <a:rPr lang="en-US" sz="4000" kern="1200">
                <a:solidFill>
                  <a:schemeClr val="tx1"/>
                </a:solidFill>
                <a:latin typeface="+mj-lt"/>
                <a:ea typeface="+mj-ea"/>
                <a:cs typeface="+mj-cs"/>
              </a:rPr>
              <a:t>Genç Bilaller Ezanı Güzel Okuma Yarışmasında İl 1. si olduk.</a:t>
            </a:r>
          </a:p>
        </p:txBody>
      </p:sp>
      <p:sp>
        <p:nvSpPr>
          <p:cNvPr id="87" name="Rectangle 86">
            <a:extLst>
              <a:ext uri="{FF2B5EF4-FFF2-40B4-BE49-F238E27FC236}">
                <a16:creationId xmlns:a16="http://schemas.microsoft.com/office/drawing/2014/main" id="{80D36F24-5EC0-4A09-9836-6580E1D4B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Rectangle 88">
            <a:extLst>
              <a:ext uri="{FF2B5EF4-FFF2-40B4-BE49-F238E27FC236}">
                <a16:creationId xmlns:a16="http://schemas.microsoft.com/office/drawing/2014/main" id="{7C0B334E-66E0-442A-8306-19629EC2D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62367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20" name="Picture 4" descr="27-02-2020">
            <a:extLst>
              <a:ext uri="{FF2B5EF4-FFF2-40B4-BE49-F238E27FC236}">
                <a16:creationId xmlns:a16="http://schemas.microsoft.com/office/drawing/2014/main" id="{E5A227C9-8830-4DEA-AD91-DD8F4F87DF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46" b="1"/>
          <a:stretch/>
        </p:blipFill>
        <p:spPr bwMode="auto">
          <a:xfrm>
            <a:off x="20" y="10"/>
            <a:ext cx="609598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REGAİP KANDİLİ ETKİNLİKLERİMİZ">
            <a:extLst>
              <a:ext uri="{FF2B5EF4-FFF2-40B4-BE49-F238E27FC236}">
                <a16:creationId xmlns:a16="http://schemas.microsoft.com/office/drawing/2014/main" id="{463291C5-B193-4383-8128-70AA93E89B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096000" y="10"/>
            <a:ext cx="609600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27-02-2020">
            <a:extLst>
              <a:ext uri="{FF2B5EF4-FFF2-40B4-BE49-F238E27FC236}">
                <a16:creationId xmlns:a16="http://schemas.microsoft.com/office/drawing/2014/main" id="{98A55747-15A3-4CDD-A223-CCE8C9127E4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0" y="3429000"/>
            <a:ext cx="609598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27-02-2020">
            <a:extLst>
              <a:ext uri="{FF2B5EF4-FFF2-40B4-BE49-F238E27FC236}">
                <a16:creationId xmlns:a16="http://schemas.microsoft.com/office/drawing/2014/main" id="{F8265109-303D-4293-836A-CB97E4009C3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4445" b="1"/>
          <a:stretch/>
        </p:blipFill>
        <p:spPr bwMode="auto">
          <a:xfrm>
            <a:off x="609600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141" name="Rectangle 140">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ame 142">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Başlık 1">
            <a:extLst>
              <a:ext uri="{FF2B5EF4-FFF2-40B4-BE49-F238E27FC236}">
                <a16:creationId xmlns:a16="http://schemas.microsoft.com/office/drawing/2014/main" id="{4F3C8642-737E-46DD-A600-002C6EFE2CC9}"/>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b="1" kern="1200" dirty="0" err="1">
                <a:solidFill>
                  <a:srgbClr val="080808"/>
                </a:solidFill>
                <a:latin typeface="+mj-lt"/>
                <a:ea typeface="+mj-ea"/>
                <a:cs typeface="+mj-cs"/>
              </a:rPr>
              <a:t>Kandil</a:t>
            </a:r>
            <a:r>
              <a:rPr lang="en-US" sz="2800" b="1" kern="1200" dirty="0">
                <a:solidFill>
                  <a:srgbClr val="080808"/>
                </a:solidFill>
                <a:latin typeface="+mj-lt"/>
                <a:ea typeface="+mj-ea"/>
                <a:cs typeface="+mj-cs"/>
              </a:rPr>
              <a:t> </a:t>
            </a:r>
            <a:r>
              <a:rPr lang="en-US" sz="2800" b="1" kern="1200" dirty="0" err="1">
                <a:solidFill>
                  <a:srgbClr val="080808"/>
                </a:solidFill>
                <a:latin typeface="+mj-lt"/>
                <a:ea typeface="+mj-ea"/>
                <a:cs typeface="+mj-cs"/>
              </a:rPr>
              <a:t>ve</a:t>
            </a:r>
            <a:r>
              <a:rPr lang="en-US" sz="2800" b="1" kern="1200" dirty="0">
                <a:solidFill>
                  <a:srgbClr val="080808"/>
                </a:solidFill>
                <a:latin typeface="+mj-lt"/>
                <a:ea typeface="+mj-ea"/>
                <a:cs typeface="+mj-cs"/>
              </a:rPr>
              <a:t> </a:t>
            </a:r>
            <a:r>
              <a:rPr lang="en-US" sz="2800" b="1" kern="1200" dirty="0" err="1">
                <a:solidFill>
                  <a:srgbClr val="080808"/>
                </a:solidFill>
                <a:latin typeface="+mj-lt"/>
                <a:ea typeface="+mj-ea"/>
                <a:cs typeface="+mj-cs"/>
              </a:rPr>
              <a:t>Mübarek</a:t>
            </a:r>
            <a:r>
              <a:rPr lang="en-US" sz="2800" b="1" kern="1200" dirty="0">
                <a:solidFill>
                  <a:srgbClr val="080808"/>
                </a:solidFill>
                <a:latin typeface="+mj-lt"/>
                <a:ea typeface="+mj-ea"/>
                <a:cs typeface="+mj-cs"/>
              </a:rPr>
              <a:t> </a:t>
            </a:r>
            <a:r>
              <a:rPr lang="en-US" sz="2800" b="1" kern="1200" dirty="0" err="1">
                <a:solidFill>
                  <a:srgbClr val="080808"/>
                </a:solidFill>
                <a:latin typeface="+mj-lt"/>
                <a:ea typeface="+mj-ea"/>
                <a:cs typeface="+mj-cs"/>
              </a:rPr>
              <a:t>Geceler</a:t>
            </a:r>
            <a:endParaRPr lang="en-US" sz="2800" b="1" kern="1200" dirty="0">
              <a:solidFill>
                <a:srgbClr val="080808"/>
              </a:solidFill>
              <a:latin typeface="+mj-lt"/>
              <a:ea typeface="+mj-ea"/>
              <a:cs typeface="+mj-cs"/>
            </a:endParaRPr>
          </a:p>
        </p:txBody>
      </p:sp>
    </p:spTree>
    <p:extLst>
      <p:ext uri="{BB962C8B-B14F-4D97-AF65-F5344CB8AC3E}">
        <p14:creationId xmlns:p14="http://schemas.microsoft.com/office/powerpoint/2010/main" val="226201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52" name="Picture 4" descr="07-11-2019">
            <a:hlinkClick r:id="rId2" tooltip="07-11-2019"/>
            <a:extLst>
              <a:ext uri="{FF2B5EF4-FFF2-40B4-BE49-F238E27FC236}">
                <a16:creationId xmlns:a16="http://schemas.microsoft.com/office/drawing/2014/main" id="{024B7386-4587-46E2-A27F-A0E0C52231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3810" r="2" b="1243"/>
          <a:stretch/>
        </p:blipFill>
        <p:spPr bwMode="auto">
          <a:xfrm>
            <a:off x="20" y="1"/>
            <a:ext cx="6050258" cy="3400925"/>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a:noFill/>
          <a:extLst>
            <a:ext uri="{909E8E84-426E-40DD-AFC4-6F175D3DCCD1}">
              <a14:hiddenFill xmlns:a14="http://schemas.microsoft.com/office/drawing/2010/main">
                <a:solidFill>
                  <a:srgbClr val="FFFFFF"/>
                </a:solidFill>
              </a14:hiddenFill>
            </a:ext>
          </a:extLst>
        </p:spPr>
      </p:pic>
      <p:pic>
        <p:nvPicPr>
          <p:cNvPr id="27656" name="Picture 8" descr="07-11-2019">
            <a:hlinkClick r:id="rId4" tooltip="07-11-2019"/>
            <a:extLst>
              <a:ext uri="{FF2B5EF4-FFF2-40B4-BE49-F238E27FC236}">
                <a16:creationId xmlns:a16="http://schemas.microsoft.com/office/drawing/2014/main" id="{72FEC2E2-A662-4542-8BC5-E23EC1DC075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314" r="2" b="517"/>
          <a:stretch/>
        </p:blipFill>
        <p:spPr bwMode="auto">
          <a:xfrm>
            <a:off x="6141722" y="1"/>
            <a:ext cx="6050278" cy="3400925"/>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a:noFill/>
          <a:extLst>
            <a:ext uri="{909E8E84-426E-40DD-AFC4-6F175D3DCCD1}">
              <a14:hiddenFill xmlns:a14="http://schemas.microsoft.com/office/drawing/2010/main">
                <a:solidFill>
                  <a:srgbClr val="FFFFFF"/>
                </a:solidFill>
              </a14:hiddenFill>
            </a:ext>
          </a:extLst>
        </p:spPr>
      </p:pic>
      <p:pic>
        <p:nvPicPr>
          <p:cNvPr id="27654" name="Picture 6" descr="07-11-2019">
            <a:hlinkClick r:id="rId6" tooltip="07-11-2019"/>
            <a:extLst>
              <a:ext uri="{FF2B5EF4-FFF2-40B4-BE49-F238E27FC236}">
                <a16:creationId xmlns:a16="http://schemas.microsoft.com/office/drawing/2014/main" id="{0E2BB09C-B260-4095-9214-52BB8CB6E29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024" r="2" b="18736"/>
          <a:stretch/>
        </p:blipFill>
        <p:spPr bwMode="auto">
          <a:xfrm>
            <a:off x="20" y="3489159"/>
            <a:ext cx="6050258" cy="336884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a:noFill/>
          <a:extLst>
            <a:ext uri="{909E8E84-426E-40DD-AFC4-6F175D3DCCD1}">
              <a14:hiddenFill xmlns:a14="http://schemas.microsoft.com/office/drawing/2010/main">
                <a:solidFill>
                  <a:srgbClr val="FFFFFF"/>
                </a:solidFill>
              </a14:hiddenFill>
            </a:ext>
          </a:extLst>
        </p:spPr>
      </p:pic>
      <p:pic>
        <p:nvPicPr>
          <p:cNvPr id="27650" name="Picture 2" descr="07-11-2019">
            <a:hlinkClick r:id="rId8" tooltip="07-11-2019"/>
            <a:extLst>
              <a:ext uri="{FF2B5EF4-FFF2-40B4-BE49-F238E27FC236}">
                <a16:creationId xmlns:a16="http://schemas.microsoft.com/office/drawing/2014/main" id="{B0ADC38E-14F2-42BD-9B04-9C0C6430121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3723" r="2" b="12037"/>
          <a:stretch/>
        </p:blipFill>
        <p:spPr bwMode="auto">
          <a:xfrm>
            <a:off x="6141722" y="3489159"/>
            <a:ext cx="6050278" cy="3368841"/>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a:noFill/>
          <a:extLst>
            <a:ext uri="{909E8E84-426E-40DD-AFC4-6F175D3DCCD1}">
              <a14:hiddenFill xmlns:a14="http://schemas.microsoft.com/office/drawing/2010/main">
                <a:solidFill>
                  <a:srgbClr val="FFFFFF"/>
                </a:solidFill>
              </a14:hiddenFill>
            </a:ext>
          </a:extLst>
        </p:spPr>
      </p:pic>
      <p:pic>
        <p:nvPicPr>
          <p:cNvPr id="27658" name="Picture 10" descr="İngilizce Spor Türleri (Sports) – Resimli Sesli Testli Oyunlu ...">
            <a:extLst>
              <a:ext uri="{FF2B5EF4-FFF2-40B4-BE49-F238E27FC236}">
                <a16:creationId xmlns:a16="http://schemas.microsoft.com/office/drawing/2014/main" id="{159E4470-F5B9-432D-BE02-DE680FEA49C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0464" r="14367" b="1"/>
          <a:stretch/>
        </p:blipFill>
        <p:spPr bwMode="auto">
          <a:xfrm>
            <a:off x="3983736" y="1918638"/>
            <a:ext cx="4224528" cy="302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58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7" name="Rectangle 86">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3F579E7B-939F-4BEE-B996-A6AEA8C39840}"/>
              </a:ext>
            </a:extLst>
          </p:cNvPr>
          <p:cNvSpPr>
            <a:spLocks noGrp="1"/>
          </p:cNvSpPr>
          <p:nvPr>
            <p:ph type="title"/>
          </p:nvPr>
        </p:nvSpPr>
        <p:spPr>
          <a:xfrm>
            <a:off x="901690" y="405575"/>
            <a:ext cx="6430414" cy="1371600"/>
          </a:xfrm>
        </p:spPr>
        <p:txBody>
          <a:bodyPr vert="horz" lIns="91440" tIns="45720" rIns="91440" bIns="45720" rtlCol="0" anchor="ctr">
            <a:normAutofit/>
          </a:bodyPr>
          <a:lstStyle/>
          <a:p>
            <a:r>
              <a:rPr lang="tr-TR" sz="4000" b="1" kern="1200" dirty="0">
                <a:solidFill>
                  <a:schemeClr val="tx1"/>
                </a:solidFill>
                <a:latin typeface="+mj-lt"/>
                <a:ea typeface="+mj-ea"/>
                <a:cs typeface="+mj-cs"/>
              </a:rPr>
              <a:t>Judo ve Tekvando da yaparız.</a:t>
            </a:r>
            <a:endParaRPr lang="en-US" sz="4000" b="1" kern="1200" dirty="0">
              <a:solidFill>
                <a:schemeClr val="tx1"/>
              </a:solidFill>
              <a:latin typeface="+mj-lt"/>
              <a:ea typeface="+mj-ea"/>
              <a:cs typeface="+mj-cs"/>
            </a:endParaRPr>
          </a:p>
        </p:txBody>
      </p:sp>
      <p:sp>
        <p:nvSpPr>
          <p:cNvPr id="89" name="Rectangle 88">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1" name="Rectangle 90">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26032" y="1067264"/>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026" name="Picture 2" descr="09-12-2019">
            <a:extLst>
              <a:ext uri="{FF2B5EF4-FFF2-40B4-BE49-F238E27FC236}">
                <a16:creationId xmlns:a16="http://schemas.microsoft.com/office/drawing/2014/main" id="{89587C23-B610-4C28-A98F-CB2A8F549E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5663" y="2132013"/>
            <a:ext cx="2559050" cy="1898650"/>
          </a:xfrm>
          <a:prstGeom prst="rect">
            <a:avLst/>
          </a:prstGeom>
          <a:extLst>
            <a:ext uri="{909E8E84-426E-40DD-AFC4-6F175D3DCCD1}">
              <a14:hiddenFill xmlns:a14="http://schemas.microsoft.com/office/drawing/2010/main">
                <a:solidFill>
                  <a:srgbClr val="FFFFFF"/>
                </a:solidFill>
              </a14:hiddenFill>
            </a:ext>
          </a:extLst>
        </p:spPr>
      </p:pic>
      <p:pic>
        <p:nvPicPr>
          <p:cNvPr id="1028" name="Picture 4" descr="09-12-2019">
            <a:extLst>
              <a:ext uri="{FF2B5EF4-FFF2-40B4-BE49-F238E27FC236}">
                <a16:creationId xmlns:a16="http://schemas.microsoft.com/office/drawing/2014/main" id="{F8621F80-BC21-4819-BD59-155C78CCEA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663" y="4113213"/>
            <a:ext cx="2884488" cy="2143125"/>
          </a:xfrm>
          <a:prstGeom prst="rect">
            <a:avLst/>
          </a:prstGeom>
          <a:extLst>
            <a:ext uri="{909E8E84-426E-40DD-AFC4-6F175D3DCCD1}">
              <a14:hiddenFill xmlns:a14="http://schemas.microsoft.com/office/drawing/2010/main">
                <a:solidFill>
                  <a:srgbClr val="FFFFFF"/>
                </a:solidFill>
              </a14:hiddenFill>
            </a:ext>
          </a:extLst>
        </p:spPr>
      </p:pic>
      <p:pic>
        <p:nvPicPr>
          <p:cNvPr id="1030" name="Picture 6" descr="09-12-2019">
            <a:extLst>
              <a:ext uri="{FF2B5EF4-FFF2-40B4-BE49-F238E27FC236}">
                <a16:creationId xmlns:a16="http://schemas.microsoft.com/office/drawing/2014/main" id="{C73003D4-8951-4600-A2FD-241B9144A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7263" y="2132013"/>
            <a:ext cx="2559050" cy="1898650"/>
          </a:xfrm>
          <a:prstGeom prst="rect">
            <a:avLst/>
          </a:prstGeom>
          <a:extLst>
            <a:ext uri="{909E8E84-426E-40DD-AFC4-6F175D3DCCD1}">
              <a14:hiddenFill xmlns:a14="http://schemas.microsoft.com/office/drawing/2010/main">
                <a:solidFill>
                  <a:srgbClr val="FFFFFF"/>
                </a:solidFill>
              </a14:hiddenFill>
            </a:ext>
          </a:extLst>
        </p:spPr>
      </p:pic>
      <p:pic>
        <p:nvPicPr>
          <p:cNvPr id="1032" name="Picture 8" descr="09-12-2019">
            <a:extLst>
              <a:ext uri="{FF2B5EF4-FFF2-40B4-BE49-F238E27FC236}">
                <a16:creationId xmlns:a16="http://schemas.microsoft.com/office/drawing/2014/main" id="{AB4FA566-27E1-4065-8A86-CC06BC71F7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1113" y="4113213"/>
            <a:ext cx="2884488" cy="2143125"/>
          </a:xfrm>
          <a:prstGeom prst="rect">
            <a:avLst/>
          </a:prstGeom>
          <a:extLst>
            <a:ext uri="{909E8E84-426E-40DD-AFC4-6F175D3DCCD1}">
              <a14:hiddenFill xmlns:a14="http://schemas.microsoft.com/office/drawing/2010/main">
                <a:solidFill>
                  <a:srgbClr val="FFFFFF"/>
                </a:solidFill>
              </a14:hiddenFill>
            </a:ext>
          </a:extLst>
        </p:spPr>
      </p:pic>
      <p:pic>
        <p:nvPicPr>
          <p:cNvPr id="1034" name="Picture 10" descr="09-12-2019">
            <a:extLst>
              <a:ext uri="{FF2B5EF4-FFF2-40B4-BE49-F238E27FC236}">
                <a16:creationId xmlns:a16="http://schemas.microsoft.com/office/drawing/2014/main" id="{6DCE80F2-6E97-426A-9F41-BED8AA18AE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38863" y="2132013"/>
            <a:ext cx="2559050" cy="1898650"/>
          </a:xfrm>
          <a:prstGeom prst="rect">
            <a:avLst/>
          </a:prstGeom>
          <a:extLst>
            <a:ext uri="{909E8E84-426E-40DD-AFC4-6F175D3DCCD1}">
              <a14:hiddenFill xmlns:a14="http://schemas.microsoft.com/office/drawing/2010/main">
                <a:solidFill>
                  <a:srgbClr val="FFFFFF"/>
                </a:solidFill>
              </a14:hiddenFill>
            </a:ext>
          </a:extLst>
        </p:spPr>
      </p:pic>
      <p:pic>
        <p:nvPicPr>
          <p:cNvPr id="1036" name="Picture 12" descr="09-12-2019">
            <a:extLst>
              <a:ext uri="{FF2B5EF4-FFF2-40B4-BE49-F238E27FC236}">
                <a16:creationId xmlns:a16="http://schemas.microsoft.com/office/drawing/2014/main" id="{D9D12709-EE19-432D-948D-3B7B8211C3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53600" y="4113213"/>
            <a:ext cx="1585913" cy="2143125"/>
          </a:xfrm>
          <a:prstGeom prst="rect">
            <a:avLst/>
          </a:prstGeom>
          <a:extLst>
            <a:ext uri="{909E8E84-426E-40DD-AFC4-6F175D3DCCD1}">
              <a14:hiddenFill xmlns:a14="http://schemas.microsoft.com/office/drawing/2010/main">
                <a:solidFill>
                  <a:srgbClr val="FFFFFF"/>
                </a:solidFill>
              </a14:hiddenFill>
            </a:ext>
          </a:extLst>
        </p:spPr>
      </p:pic>
      <p:pic>
        <p:nvPicPr>
          <p:cNvPr id="1038" name="Picture 14" descr="09-12-2019">
            <a:extLst>
              <a:ext uri="{FF2B5EF4-FFF2-40B4-BE49-F238E27FC236}">
                <a16:creationId xmlns:a16="http://schemas.microsoft.com/office/drawing/2014/main" id="{7D1691B2-10F2-4E36-AAA2-0C1F6C3BE4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8150" y="4113213"/>
            <a:ext cx="2884488" cy="2143125"/>
          </a:xfrm>
          <a:prstGeom prst="rect">
            <a:avLst/>
          </a:prstGeom>
          <a:extLst>
            <a:ext uri="{909E8E84-426E-40DD-AFC4-6F175D3DCCD1}">
              <a14:hiddenFill xmlns:a14="http://schemas.microsoft.com/office/drawing/2010/main">
                <a:solidFill>
                  <a:srgbClr val="FFFFFF"/>
                </a:solidFill>
              </a14:hiddenFill>
            </a:ext>
          </a:extLst>
        </p:spPr>
      </p:pic>
      <p:pic>
        <p:nvPicPr>
          <p:cNvPr id="1040" name="Picture 16" descr="09-12-2019">
            <a:extLst>
              <a:ext uri="{FF2B5EF4-FFF2-40B4-BE49-F238E27FC236}">
                <a16:creationId xmlns:a16="http://schemas.microsoft.com/office/drawing/2014/main" id="{00C76C88-38E7-4955-93B8-C8748480A0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80463" y="2132013"/>
            <a:ext cx="2559050" cy="189865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464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2" name="Rectangle 191">
            <a:extLst>
              <a:ext uri="{FF2B5EF4-FFF2-40B4-BE49-F238E27FC236}">
                <a16:creationId xmlns:a16="http://schemas.microsoft.com/office/drawing/2014/main" id="{F4209EE6-922E-445F-BDA3-269C6608BF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3" name="Rectangle 192">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4716089"/>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FBC3481E-BAC5-463D-9E33-182B7CD72BAB}"/>
              </a:ext>
            </a:extLst>
          </p:cNvPr>
          <p:cNvSpPr>
            <a:spLocks noGrp="1"/>
          </p:cNvSpPr>
          <p:nvPr>
            <p:ph type="title"/>
          </p:nvPr>
        </p:nvSpPr>
        <p:spPr>
          <a:xfrm>
            <a:off x="901690" y="4816862"/>
            <a:ext cx="6430414" cy="1371600"/>
          </a:xfrm>
        </p:spPr>
        <p:txBody>
          <a:bodyPr vert="horz" lIns="91440" tIns="45720" rIns="91440" bIns="45720" rtlCol="0" anchor="ctr">
            <a:normAutofit/>
          </a:bodyPr>
          <a:lstStyle/>
          <a:p>
            <a:r>
              <a:rPr lang="en-US" sz="4000" b="1" kern="1200" dirty="0" err="1">
                <a:solidFill>
                  <a:schemeClr val="tx1"/>
                </a:solidFill>
                <a:latin typeface="+mj-lt"/>
                <a:ea typeface="+mj-ea"/>
                <a:cs typeface="+mj-cs"/>
              </a:rPr>
              <a:t>Tabi</a:t>
            </a:r>
            <a:r>
              <a:rPr lang="en-US" sz="4000" b="1" kern="1200" dirty="0">
                <a:solidFill>
                  <a:schemeClr val="tx1"/>
                </a:solidFill>
                <a:latin typeface="+mj-lt"/>
                <a:ea typeface="+mj-ea"/>
                <a:cs typeface="+mj-cs"/>
              </a:rPr>
              <a:t> </a:t>
            </a:r>
            <a:r>
              <a:rPr lang="en-US" sz="4000" b="1" kern="1200" dirty="0" err="1">
                <a:solidFill>
                  <a:schemeClr val="tx1"/>
                </a:solidFill>
                <a:latin typeface="+mj-lt"/>
                <a:ea typeface="+mj-ea"/>
                <a:cs typeface="+mj-cs"/>
              </a:rPr>
              <a:t>ki</a:t>
            </a:r>
            <a:r>
              <a:rPr lang="en-US" sz="4000" b="1" kern="1200" dirty="0">
                <a:solidFill>
                  <a:schemeClr val="tx1"/>
                </a:solidFill>
                <a:latin typeface="+mj-lt"/>
                <a:ea typeface="+mj-ea"/>
                <a:cs typeface="+mj-cs"/>
              </a:rPr>
              <a:t> </a:t>
            </a:r>
            <a:r>
              <a:rPr lang="en-US" sz="4000" b="1" kern="1200" dirty="0" err="1">
                <a:solidFill>
                  <a:schemeClr val="tx1"/>
                </a:solidFill>
                <a:latin typeface="+mj-lt"/>
                <a:ea typeface="+mj-ea"/>
                <a:cs typeface="+mj-cs"/>
              </a:rPr>
              <a:t>sanatta</a:t>
            </a:r>
            <a:r>
              <a:rPr lang="en-US" sz="4000" b="1" kern="1200" dirty="0">
                <a:solidFill>
                  <a:schemeClr val="tx1"/>
                </a:solidFill>
                <a:latin typeface="+mj-lt"/>
                <a:ea typeface="+mj-ea"/>
                <a:cs typeface="+mj-cs"/>
              </a:rPr>
              <a:t> da </a:t>
            </a:r>
            <a:r>
              <a:rPr lang="en-US" sz="4000" b="1" kern="1200" dirty="0" err="1">
                <a:solidFill>
                  <a:schemeClr val="tx1"/>
                </a:solidFill>
                <a:latin typeface="+mj-lt"/>
                <a:ea typeface="+mj-ea"/>
                <a:cs typeface="+mj-cs"/>
              </a:rPr>
              <a:t>varız</a:t>
            </a:r>
            <a:r>
              <a:rPr lang="en-US" sz="4000" b="1" kern="1200" dirty="0">
                <a:solidFill>
                  <a:schemeClr val="tx1"/>
                </a:solidFill>
                <a:latin typeface="+mj-lt"/>
                <a:ea typeface="+mj-ea"/>
                <a:cs typeface="+mj-cs"/>
              </a:rPr>
              <a:t> </a:t>
            </a:r>
            <a:r>
              <a:rPr lang="en-US" sz="4000" b="1" kern="1200" dirty="0">
                <a:solidFill>
                  <a:schemeClr val="tx1"/>
                </a:solidFill>
                <a:latin typeface="+mj-lt"/>
                <a:ea typeface="+mj-ea"/>
                <a:cs typeface="+mj-cs"/>
                <a:sym typeface="Wingdings" panose="05000000000000000000" pitchFamily="2" charset="2"/>
              </a:rPr>
              <a:t></a:t>
            </a:r>
            <a:endParaRPr lang="en-US" sz="4000" b="1" kern="1200" dirty="0">
              <a:solidFill>
                <a:schemeClr val="tx1"/>
              </a:solidFill>
              <a:latin typeface="+mj-lt"/>
              <a:ea typeface="+mj-ea"/>
              <a:cs typeface="+mj-cs"/>
            </a:endParaRPr>
          </a:p>
        </p:txBody>
      </p:sp>
      <p:sp>
        <p:nvSpPr>
          <p:cNvPr id="194" name="Rectangle 193">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5175711"/>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5" name="Rectangle 194">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26032" y="5478551"/>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0248" name="Picture 8" descr="27-02-2020">
            <a:extLst>
              <a:ext uri="{FF2B5EF4-FFF2-40B4-BE49-F238E27FC236}">
                <a16:creationId xmlns:a16="http://schemas.microsoft.com/office/drawing/2014/main" id="{223A83B7-BF66-46F2-9B5F-83FCC9E5DE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502"/>
          <a:stretch/>
        </p:blipFill>
        <p:spPr bwMode="auto">
          <a:xfrm>
            <a:off x="588963" y="487363"/>
            <a:ext cx="3763963" cy="1954213"/>
          </a:xfrm>
          <a:prstGeom prst="rect">
            <a:avLst/>
          </a:prstGeom>
          <a:extLst>
            <a:ext uri="{909E8E84-426E-40DD-AFC4-6F175D3DCCD1}">
              <a14:hiddenFill xmlns:a14="http://schemas.microsoft.com/office/drawing/2010/main">
                <a:solidFill>
                  <a:srgbClr val="FFFFFF"/>
                </a:solidFill>
              </a14:hiddenFill>
            </a:ext>
          </a:extLst>
        </p:spPr>
      </p:pic>
      <p:pic>
        <p:nvPicPr>
          <p:cNvPr id="10242" name="Picture 2" descr="27-02-2020">
            <a:extLst>
              <a:ext uri="{FF2B5EF4-FFF2-40B4-BE49-F238E27FC236}">
                <a16:creationId xmlns:a16="http://schemas.microsoft.com/office/drawing/2014/main" id="{5CA9DB65-9D8E-47AA-9910-AB037BF96EA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270"/>
          <a:stretch/>
        </p:blipFill>
        <p:spPr bwMode="auto">
          <a:xfrm>
            <a:off x="3932238" y="2522538"/>
            <a:ext cx="3463925" cy="1798638"/>
          </a:xfrm>
          <a:prstGeom prst="rect">
            <a:avLst/>
          </a:prstGeom>
          <a:extLst>
            <a:ext uri="{909E8E84-426E-40DD-AFC4-6F175D3DCCD1}">
              <a14:hiddenFill xmlns:a14="http://schemas.microsoft.com/office/drawing/2010/main">
                <a:solidFill>
                  <a:srgbClr val="FFFFFF"/>
                </a:solidFill>
              </a14:hiddenFill>
            </a:ext>
          </a:extLst>
        </p:spPr>
      </p:pic>
      <p:pic>
        <p:nvPicPr>
          <p:cNvPr id="10250" name="Picture 10" descr="27-02-2020">
            <a:extLst>
              <a:ext uri="{FF2B5EF4-FFF2-40B4-BE49-F238E27FC236}">
                <a16:creationId xmlns:a16="http://schemas.microsoft.com/office/drawing/2014/main" id="{621F9519-8BE8-4EC1-9BDA-5E3F43E08E2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149" r="26951" b="2"/>
          <a:stretch/>
        </p:blipFill>
        <p:spPr bwMode="auto">
          <a:xfrm>
            <a:off x="9805988" y="487363"/>
            <a:ext cx="1797050" cy="1954213"/>
          </a:xfrm>
          <a:prstGeom prst="rect">
            <a:avLst/>
          </a:prstGeom>
          <a:extLst>
            <a:ext uri="{909E8E84-426E-40DD-AFC4-6F175D3DCCD1}">
              <a14:hiddenFill xmlns:a14="http://schemas.microsoft.com/office/drawing/2010/main">
                <a:solidFill>
                  <a:srgbClr val="FFFFFF"/>
                </a:solidFill>
              </a14:hiddenFill>
            </a:ext>
          </a:extLst>
        </p:spPr>
      </p:pic>
      <p:pic>
        <p:nvPicPr>
          <p:cNvPr id="10246" name="Picture 6" descr="27-02-2020">
            <a:extLst>
              <a:ext uri="{FF2B5EF4-FFF2-40B4-BE49-F238E27FC236}">
                <a16:creationId xmlns:a16="http://schemas.microsoft.com/office/drawing/2014/main" id="{5DFF153B-2097-4D7A-9D43-BAE3F14CAC2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657" r="10688" b="-2"/>
          <a:stretch/>
        </p:blipFill>
        <p:spPr bwMode="auto">
          <a:xfrm>
            <a:off x="9947275" y="2522538"/>
            <a:ext cx="1655763" cy="1798638"/>
          </a:xfrm>
          <a:prstGeom prst="rect">
            <a:avLst/>
          </a:prstGeom>
          <a:extLst>
            <a:ext uri="{909E8E84-426E-40DD-AFC4-6F175D3DCCD1}">
              <a14:hiddenFill xmlns:a14="http://schemas.microsoft.com/office/drawing/2010/main">
                <a:solidFill>
                  <a:srgbClr val="FFFFFF"/>
                </a:solidFill>
              </a14:hiddenFill>
            </a:ext>
          </a:extLst>
        </p:spPr>
      </p:pic>
      <p:pic>
        <p:nvPicPr>
          <p:cNvPr id="10244" name="Picture 4" descr="27-02-2020">
            <a:extLst>
              <a:ext uri="{FF2B5EF4-FFF2-40B4-BE49-F238E27FC236}">
                <a16:creationId xmlns:a16="http://schemas.microsoft.com/office/drawing/2014/main" id="{DFA3EB61-7FC3-4090-BD75-7F9572CFBDA2}"/>
              </a:ext>
            </a:extLst>
          </p:cNvPr>
          <p:cNvPicPr>
            <a:picLocks noGrp="1" noChangeAspect="1" noChangeArrowheads="1"/>
          </p:cNvPicPr>
          <p:nvPr>
            <p:ph idx="1"/>
          </p:nvPr>
        </p:nvPicPr>
        <p:blipFill rotWithShape="1">
          <a:blip r:embed="rId6">
            <a:extLst>
              <a:ext uri="{28A0092B-C50C-407E-A947-70E740481C1C}">
                <a14:useLocalDpi xmlns:a14="http://schemas.microsoft.com/office/drawing/2010/main" val="0"/>
              </a:ext>
            </a:extLst>
          </a:blip>
          <a:srcRect r="1" b="1429"/>
          <a:stretch/>
        </p:blipFill>
        <p:spPr bwMode="auto">
          <a:xfrm>
            <a:off x="4435475" y="487363"/>
            <a:ext cx="3760788" cy="1954213"/>
          </a:xfrm>
          <a:prstGeom prst="rect">
            <a:avLst/>
          </a:prstGeom>
          <a:extLst>
            <a:ext uri="{909E8E84-426E-40DD-AFC4-6F175D3DCCD1}">
              <a14:hiddenFill xmlns:a14="http://schemas.microsoft.com/office/drawing/2010/main">
                <a:solidFill>
                  <a:srgbClr val="FFFFFF"/>
                </a:solidFill>
              </a14:hiddenFill>
            </a:ext>
          </a:extLst>
        </p:spPr>
      </p:pic>
      <p:pic>
        <p:nvPicPr>
          <p:cNvPr id="10252" name="Picture 12" descr="26-02-2020">
            <a:extLst>
              <a:ext uri="{FF2B5EF4-FFF2-40B4-BE49-F238E27FC236}">
                <a16:creationId xmlns:a16="http://schemas.microsoft.com/office/drawing/2014/main" id="{EC9EB9B6-4309-41A3-ABB0-39DF825A62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78713" y="2522538"/>
            <a:ext cx="1328738" cy="1798638"/>
          </a:xfrm>
          <a:prstGeom prst="rect">
            <a:avLst/>
          </a:prstGeom>
          <a:extLst>
            <a:ext uri="{909E8E84-426E-40DD-AFC4-6F175D3DCCD1}">
              <a14:hiddenFill xmlns:a14="http://schemas.microsoft.com/office/drawing/2010/main">
                <a:solidFill>
                  <a:srgbClr val="FFFFFF"/>
                </a:solidFill>
              </a14:hiddenFill>
            </a:ext>
          </a:extLst>
        </p:spPr>
      </p:pic>
      <p:pic>
        <p:nvPicPr>
          <p:cNvPr id="4" name="Picture 14" descr="26-02-2020">
            <a:extLst>
              <a:ext uri="{FF2B5EF4-FFF2-40B4-BE49-F238E27FC236}">
                <a16:creationId xmlns:a16="http://schemas.microsoft.com/office/drawing/2014/main" id="{D6E61D96-BFF4-4933-940C-712A9EB1AD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8963" y="2522538"/>
            <a:ext cx="3262313" cy="1798638"/>
          </a:xfrm>
          <a:prstGeom prst="rect">
            <a:avLst/>
          </a:prstGeom>
          <a:extLst>
            <a:ext uri="{909E8E84-426E-40DD-AFC4-6F175D3DCCD1}">
              <a14:hiddenFill xmlns:a14="http://schemas.microsoft.com/office/drawing/2010/main">
                <a:solidFill>
                  <a:srgbClr val="FFFFFF"/>
                </a:solidFill>
              </a14:hiddenFill>
            </a:ext>
          </a:extLst>
        </p:spPr>
      </p:pic>
      <p:pic>
        <p:nvPicPr>
          <p:cNvPr id="5" name="Picture 16" descr="26-02-2020">
            <a:extLst>
              <a:ext uri="{FF2B5EF4-FFF2-40B4-BE49-F238E27FC236}">
                <a16:creationId xmlns:a16="http://schemas.microsoft.com/office/drawing/2014/main" id="{D8702BAD-4B5F-4588-8DB5-EF259DE201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90000" y="2522538"/>
            <a:ext cx="976313" cy="1798638"/>
          </a:xfrm>
          <a:prstGeom prst="rect">
            <a:avLst/>
          </a:prstGeom>
          <a:extLst>
            <a:ext uri="{909E8E84-426E-40DD-AFC4-6F175D3DCCD1}">
              <a14:hiddenFill xmlns:a14="http://schemas.microsoft.com/office/drawing/2010/main">
                <a:solidFill>
                  <a:srgbClr val="FFFFFF"/>
                </a:solidFill>
              </a14:hiddenFill>
            </a:ext>
          </a:extLst>
        </p:spPr>
      </p:pic>
      <p:pic>
        <p:nvPicPr>
          <p:cNvPr id="10258" name="Picture 18" descr="26-02-2020">
            <a:extLst>
              <a:ext uri="{FF2B5EF4-FFF2-40B4-BE49-F238E27FC236}">
                <a16:creationId xmlns:a16="http://schemas.microsoft.com/office/drawing/2014/main" id="{4CF1D46E-D543-49E1-8158-A61BD72104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78813" y="487363"/>
            <a:ext cx="1444625" cy="1954213"/>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9807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6" name="Rectangle 45">
            <a:extLst>
              <a:ext uri="{FF2B5EF4-FFF2-40B4-BE49-F238E27FC236}">
                <a16:creationId xmlns:a16="http://schemas.microsoft.com/office/drawing/2014/main" id="{16F48AD3-C8B3-4F74-B546-F12937F7DD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B8836788-79D2-403C-8B9B-4F6E67DBEBB7}"/>
              </a:ext>
            </a:extLst>
          </p:cNvPr>
          <p:cNvSpPr>
            <a:spLocks noGrp="1"/>
          </p:cNvSpPr>
          <p:nvPr>
            <p:ph type="title"/>
          </p:nvPr>
        </p:nvSpPr>
        <p:spPr>
          <a:xfrm>
            <a:off x="7848600" y="1122363"/>
            <a:ext cx="4023360" cy="3204134"/>
          </a:xfrm>
        </p:spPr>
        <p:txBody>
          <a:bodyPr vert="horz" lIns="91440" tIns="45720" rIns="91440" bIns="45720" rtlCol="0" anchor="b">
            <a:normAutofit/>
          </a:bodyPr>
          <a:lstStyle/>
          <a:p>
            <a:pPr algn="ctr"/>
            <a:r>
              <a:rPr lang="en-US" sz="3700" b="1" kern="1200" dirty="0">
                <a:solidFill>
                  <a:schemeClr val="tx1"/>
                </a:solidFill>
                <a:latin typeface="+mj-lt"/>
                <a:ea typeface="+mj-ea"/>
                <a:cs typeface="+mj-cs"/>
              </a:rPr>
              <a:t>İDLİP İÇİN DUYARSIZ KALMADIK HEM PARA HEMDE EŞYA YARDIMINA VESİLE OLDUK</a:t>
            </a:r>
          </a:p>
        </p:txBody>
      </p:sp>
      <p:sp>
        <p:nvSpPr>
          <p:cNvPr id="48" name="Rectangle 47">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130540"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0" name="Rectangle 49">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1648" y="4546920"/>
            <a:ext cx="40233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9" name="İçerik Yer Tutucusu 18" descr="açık hava, yol, kamyon, insanlar içeren bir resim&#10;&#10;Açıklama otomatik olarak oluşturuldu">
            <a:extLst>
              <a:ext uri="{FF2B5EF4-FFF2-40B4-BE49-F238E27FC236}">
                <a16:creationId xmlns:a16="http://schemas.microsoft.com/office/drawing/2014/main" id="{B28A0DFB-4956-4261-8574-61AFE202DDF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32250" y="2413000"/>
            <a:ext cx="1597025" cy="1155700"/>
          </a:xfrm>
        </p:spPr>
      </p:pic>
      <p:pic>
        <p:nvPicPr>
          <p:cNvPr id="5" name="İçerik Yer Tutucusu 4" descr="açık hava, insanlar, kamyon, ulaşım içeren bir resim&#10;&#10;Açıklama otomatik olarak oluşturuldu">
            <a:extLst>
              <a:ext uri="{FF2B5EF4-FFF2-40B4-BE49-F238E27FC236}">
                <a16:creationId xmlns:a16="http://schemas.microsoft.com/office/drawing/2014/main" id="{4B20CFDE-BF49-4D2B-8F07-40D1FCCAA54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32250" y="3649663"/>
            <a:ext cx="3297238" cy="2374900"/>
          </a:xfrm>
        </p:spPr>
      </p:pic>
      <p:pic>
        <p:nvPicPr>
          <p:cNvPr id="7" name="Resim 6" descr="kişi, dik, adam, grup içeren bir resim&#10;&#10;Açıklama otomatik olarak oluşturuldu">
            <a:extLst>
              <a:ext uri="{FF2B5EF4-FFF2-40B4-BE49-F238E27FC236}">
                <a16:creationId xmlns:a16="http://schemas.microsoft.com/office/drawing/2014/main" id="{A476DFBF-635A-4731-9E65-77B78A63F1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2250" y="681038"/>
            <a:ext cx="2038350" cy="1649413"/>
          </a:xfrm>
          <a:prstGeom prst="rect">
            <a:avLst/>
          </a:prstGeom>
        </p:spPr>
      </p:pic>
      <p:pic>
        <p:nvPicPr>
          <p:cNvPr id="11" name="Resim 10" descr="iç mekan, dik, kişi, tutma içeren bir resim&#10;&#10;Açıklama otomatik olarak oluşturuldu">
            <a:extLst>
              <a:ext uri="{FF2B5EF4-FFF2-40B4-BE49-F238E27FC236}">
                <a16:creationId xmlns:a16="http://schemas.microsoft.com/office/drawing/2014/main" id="{9E092303-0437-406C-BDB4-05290AD71C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563" y="681038"/>
            <a:ext cx="1177925" cy="1649413"/>
          </a:xfrm>
          <a:prstGeom prst="rect">
            <a:avLst/>
          </a:prstGeom>
        </p:spPr>
      </p:pic>
      <p:pic>
        <p:nvPicPr>
          <p:cNvPr id="13" name="Resim 12" descr="tablo, iç mekan, ahşap, kesme içeren bir resim&#10;&#10;Açıklama otomatik olarak oluşturuldu">
            <a:extLst>
              <a:ext uri="{FF2B5EF4-FFF2-40B4-BE49-F238E27FC236}">
                <a16:creationId xmlns:a16="http://schemas.microsoft.com/office/drawing/2014/main" id="{8694A9D4-B5E2-4ACC-ABA8-0C50651555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775" y="681038"/>
            <a:ext cx="3590925" cy="2628900"/>
          </a:xfrm>
          <a:prstGeom prst="rect">
            <a:avLst/>
          </a:prstGeom>
        </p:spPr>
      </p:pic>
      <p:pic>
        <p:nvPicPr>
          <p:cNvPr id="15" name="Resim 14" descr="kişi, tavan, iç mekan, insanlar içeren bir resim&#10;&#10;Açıklama otomatik olarak oluşturuldu">
            <a:extLst>
              <a:ext uri="{FF2B5EF4-FFF2-40B4-BE49-F238E27FC236}">
                <a16:creationId xmlns:a16="http://schemas.microsoft.com/office/drawing/2014/main" id="{3BD85315-0F23-442D-8069-285FEC1D57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775" y="3392488"/>
            <a:ext cx="3590925" cy="2633663"/>
          </a:xfrm>
          <a:prstGeom prst="rect">
            <a:avLst/>
          </a:prstGeom>
        </p:spPr>
      </p:pic>
      <p:pic>
        <p:nvPicPr>
          <p:cNvPr id="17" name="Resim 16" descr="açık hava, kamyon, yol, araç içeren bir resim&#10;&#10;Açıklama otomatik olarak oluşturuldu">
            <a:extLst>
              <a:ext uri="{FF2B5EF4-FFF2-40B4-BE49-F238E27FC236}">
                <a16:creationId xmlns:a16="http://schemas.microsoft.com/office/drawing/2014/main" id="{E2B1A2DF-8184-4BFF-9247-AEAA9DEDBE2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10238" y="2413000"/>
            <a:ext cx="1619250" cy="1155700"/>
          </a:xfrm>
          <a:prstGeom prst="rect">
            <a:avLst/>
          </a:prstGeom>
        </p:spPr>
      </p:pic>
    </p:spTree>
    <p:extLst>
      <p:ext uri="{BB962C8B-B14F-4D97-AF65-F5344CB8AC3E}">
        <p14:creationId xmlns:p14="http://schemas.microsoft.com/office/powerpoint/2010/main" val="19486910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3CA1A75-B2DE-49DC-9629-5826305E97AC}"/>
              </a:ext>
            </a:extLst>
          </p:cNvPr>
          <p:cNvSpPr>
            <a:spLocks noGrp="1"/>
          </p:cNvSpPr>
          <p:nvPr>
            <p:ph type="title"/>
          </p:nvPr>
        </p:nvSpPr>
        <p:spPr>
          <a:xfrm>
            <a:off x="642996" y="4571216"/>
            <a:ext cx="10906008" cy="1115415"/>
          </a:xfrm>
        </p:spPr>
        <p:txBody>
          <a:bodyPr vert="horz" lIns="91440" tIns="45720" rIns="91440" bIns="45720" rtlCol="0" anchor="b">
            <a:normAutofit/>
          </a:bodyPr>
          <a:lstStyle/>
          <a:p>
            <a:pPr algn="ctr"/>
            <a:r>
              <a:rPr lang="en-US" sz="5100" b="1" kern="1200">
                <a:solidFill>
                  <a:schemeClr val="tx1"/>
                </a:solidFill>
                <a:latin typeface="+mj-lt"/>
                <a:ea typeface="+mj-ea"/>
                <a:cs typeface="+mj-cs"/>
              </a:rPr>
              <a:t>Her Sınıfın Bir Yetim Kardeşi Var Projesi</a:t>
            </a:r>
          </a:p>
        </p:txBody>
      </p:sp>
      <p:pic>
        <p:nvPicPr>
          <p:cNvPr id="12290" name="Picture 2" descr="Her Sınıfın Bir Yetim Kardeşi Var">
            <a:extLst>
              <a:ext uri="{FF2B5EF4-FFF2-40B4-BE49-F238E27FC236}">
                <a16:creationId xmlns:a16="http://schemas.microsoft.com/office/drawing/2014/main" id="{0DA35986-0ECE-4FF0-BDA3-DB3A9BA9FD6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25" r="41975"/>
          <a:stretch/>
        </p:blipFill>
        <p:spPr bwMode="auto">
          <a:xfrm>
            <a:off x="321628"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21-02-2020">
            <a:extLst>
              <a:ext uri="{FF2B5EF4-FFF2-40B4-BE49-F238E27FC236}">
                <a16:creationId xmlns:a16="http://schemas.microsoft.com/office/drawing/2014/main" id="{74F43356-BE26-4DFC-8B02-1979A283C0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2577" r="25537" b="2"/>
          <a:stretch/>
        </p:blipFill>
        <p:spPr bwMode="auto">
          <a:xfrm>
            <a:off x="4198385"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Her Sınıfın Bir Yetim Kardeşi Var” Projesi sürüyor | İHH İnsani ...">
            <a:extLst>
              <a:ext uri="{FF2B5EF4-FFF2-40B4-BE49-F238E27FC236}">
                <a16:creationId xmlns:a16="http://schemas.microsoft.com/office/drawing/2014/main" id="{CACFB52B-347D-4B8D-9F1C-8981DE11DC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38" r="-3" b="20693"/>
          <a:stretch/>
        </p:blipFill>
        <p:spPr bwMode="auto">
          <a:xfrm>
            <a:off x="8075142" y="320511"/>
            <a:ext cx="3794760" cy="3930978"/>
          </a:xfrm>
          <a:prstGeom prst="rect">
            <a:avLst/>
          </a:prstGeom>
          <a:noFill/>
          <a:extLst>
            <a:ext uri="{909E8E84-426E-40DD-AFC4-6F175D3DCCD1}">
              <a14:hiddenFill xmlns:a14="http://schemas.microsoft.com/office/drawing/2010/main">
                <a:solidFill>
                  <a:srgbClr val="FFFFFF"/>
                </a:solidFill>
              </a14:hiddenFill>
            </a:ext>
          </a:extLst>
        </p:spPr>
      </p:pic>
      <p:cxnSp>
        <p:nvCxnSpPr>
          <p:cNvPr id="192" name="Straight Connector 191">
            <a:extLst>
              <a:ext uri="{FF2B5EF4-FFF2-40B4-BE49-F238E27FC236}">
                <a16:creationId xmlns:a16="http://schemas.microsoft.com/office/drawing/2014/main" id="{60188E89-AF78-40F6-B787-E9BD9C625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A049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472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descr="17-01-2020">
            <a:extLst>
              <a:ext uri="{FF2B5EF4-FFF2-40B4-BE49-F238E27FC236}">
                <a16:creationId xmlns:a16="http://schemas.microsoft.com/office/drawing/2014/main" id="{5DA140CF-9622-4DD5-BF7F-D7D2567CB2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026" r="1994" b="3"/>
          <a:stretch/>
        </p:blipFill>
        <p:spPr bwMode="auto">
          <a:xfrm>
            <a:off x="3098800" y="195263"/>
            <a:ext cx="3262313" cy="2717800"/>
          </a:xfrm>
          <a:prstGeom prst="rect">
            <a:avLst/>
          </a:prstGeom>
          <a:extLst>
            <a:ext uri="{909E8E84-426E-40DD-AFC4-6F175D3DCCD1}">
              <a14:hiddenFill xmlns:a14="http://schemas.microsoft.com/office/drawing/2010/main">
                <a:solidFill>
                  <a:srgbClr val="FFFFFF"/>
                </a:solidFill>
              </a14:hiddenFill>
            </a:ext>
          </a:extLst>
        </p:spPr>
      </p:pic>
      <p:pic>
        <p:nvPicPr>
          <p:cNvPr id="15364" name="Picture 4" descr="17-01-2020">
            <a:extLst>
              <a:ext uri="{FF2B5EF4-FFF2-40B4-BE49-F238E27FC236}">
                <a16:creationId xmlns:a16="http://schemas.microsoft.com/office/drawing/2014/main" id="{B77E8271-05AF-4673-920A-6919898406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053" r="-3" b="-3"/>
          <a:stretch/>
        </p:blipFill>
        <p:spPr bwMode="auto">
          <a:xfrm>
            <a:off x="8907463" y="195263"/>
            <a:ext cx="3244850" cy="2703513"/>
          </a:xfrm>
          <a:prstGeom prst="rect">
            <a:avLst/>
          </a:prstGeom>
          <a:extLst>
            <a:ext uri="{909E8E84-426E-40DD-AFC4-6F175D3DCCD1}">
              <a14:hiddenFill xmlns:a14="http://schemas.microsoft.com/office/drawing/2010/main">
                <a:solidFill>
                  <a:srgbClr val="FFFFFF"/>
                </a:solidFill>
              </a14:hiddenFill>
            </a:ext>
          </a:extLst>
        </p:spPr>
      </p:pic>
      <p:pic>
        <p:nvPicPr>
          <p:cNvPr id="15366" name="Picture 6" descr="17-01-2020">
            <a:extLst>
              <a:ext uri="{FF2B5EF4-FFF2-40B4-BE49-F238E27FC236}">
                <a16:creationId xmlns:a16="http://schemas.microsoft.com/office/drawing/2014/main" id="{B3DFEAB4-A70E-4D3B-B6C1-F0D8D4A8401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1270" b="-1"/>
          <a:stretch/>
        </p:blipFill>
        <p:spPr bwMode="auto">
          <a:xfrm>
            <a:off x="6443663" y="4703763"/>
            <a:ext cx="2381250" cy="1973263"/>
          </a:xfrm>
          <a:prstGeom prst="rect">
            <a:avLst/>
          </a:prstGeom>
          <a:extLst>
            <a:ext uri="{909E8E84-426E-40DD-AFC4-6F175D3DCCD1}">
              <a14:hiddenFill xmlns:a14="http://schemas.microsoft.com/office/drawing/2010/main">
                <a:solidFill>
                  <a:srgbClr val="FFFFFF"/>
                </a:solidFill>
              </a14:hiddenFill>
            </a:ext>
          </a:extLst>
        </p:spPr>
      </p:pic>
      <p:pic>
        <p:nvPicPr>
          <p:cNvPr id="15368" name="Picture 8" descr="15-01-2020">
            <a:extLst>
              <a:ext uri="{FF2B5EF4-FFF2-40B4-BE49-F238E27FC236}">
                <a16:creationId xmlns:a16="http://schemas.microsoft.com/office/drawing/2014/main" id="{415E10A6-E49F-4453-82F5-CA8091B29E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75" y="3252788"/>
            <a:ext cx="2974975" cy="3422650"/>
          </a:xfrm>
          <a:prstGeom prst="rect">
            <a:avLst/>
          </a:prstGeom>
          <a:extLst>
            <a:ext uri="{909E8E84-426E-40DD-AFC4-6F175D3DCCD1}">
              <a14:hiddenFill xmlns:a14="http://schemas.microsoft.com/office/drawing/2010/main">
                <a:solidFill>
                  <a:srgbClr val="FFFFFF"/>
                </a:solidFill>
              </a14:hiddenFill>
            </a:ext>
          </a:extLst>
        </p:spPr>
      </p:pic>
      <p:pic>
        <p:nvPicPr>
          <p:cNvPr id="15370" name="Picture 10" descr="15-01-2020">
            <a:extLst>
              <a:ext uri="{FF2B5EF4-FFF2-40B4-BE49-F238E27FC236}">
                <a16:creationId xmlns:a16="http://schemas.microsoft.com/office/drawing/2014/main" id="{F3FEDFA0-1FEB-4B5F-A5B7-6811C0C4742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663" y="195263"/>
            <a:ext cx="2381250" cy="1739900"/>
          </a:xfrm>
          <a:prstGeom prst="rect">
            <a:avLst/>
          </a:prstGeom>
          <a:extLst>
            <a:ext uri="{909E8E84-426E-40DD-AFC4-6F175D3DCCD1}">
              <a14:hiddenFill xmlns:a14="http://schemas.microsoft.com/office/drawing/2010/main">
                <a:solidFill>
                  <a:srgbClr val="FFFFFF"/>
                </a:solidFill>
              </a14:hiddenFill>
            </a:ext>
          </a:extLst>
        </p:spPr>
      </p:pic>
      <p:pic>
        <p:nvPicPr>
          <p:cNvPr id="15372" name="Picture 12" descr="15-01-2020">
            <a:extLst>
              <a:ext uri="{FF2B5EF4-FFF2-40B4-BE49-F238E27FC236}">
                <a16:creationId xmlns:a16="http://schemas.microsoft.com/office/drawing/2014/main" id="{3C455D1F-3650-419B-BC16-4DABAB866B8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663" y="2017713"/>
            <a:ext cx="2381250" cy="2603500"/>
          </a:xfrm>
          <a:prstGeom prst="rect">
            <a:avLst/>
          </a:prstGeom>
          <a:extLst>
            <a:ext uri="{909E8E84-426E-40DD-AFC4-6F175D3DCCD1}">
              <a14:hiddenFill xmlns:a14="http://schemas.microsoft.com/office/drawing/2010/main">
                <a:solidFill>
                  <a:srgbClr val="FFFFFF"/>
                </a:solidFill>
              </a14:hiddenFill>
            </a:ext>
          </a:extLst>
        </p:spPr>
      </p:pic>
      <p:pic>
        <p:nvPicPr>
          <p:cNvPr id="15374" name="Picture 14" descr="15-01-2020">
            <a:extLst>
              <a:ext uri="{FF2B5EF4-FFF2-40B4-BE49-F238E27FC236}">
                <a16:creationId xmlns:a16="http://schemas.microsoft.com/office/drawing/2014/main" id="{F73008D9-7B0E-4BC2-9B7F-3122B2B1C35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98800" y="2995613"/>
            <a:ext cx="3262313" cy="3681413"/>
          </a:xfrm>
          <a:prstGeom prst="rect">
            <a:avLst/>
          </a:prstGeom>
          <a:extLst>
            <a:ext uri="{909E8E84-426E-40DD-AFC4-6F175D3DCCD1}">
              <a14:hiddenFill xmlns:a14="http://schemas.microsoft.com/office/drawing/2010/main">
                <a:solidFill>
                  <a:srgbClr val="FFFFFF"/>
                </a:solidFill>
              </a14:hiddenFill>
            </a:ext>
          </a:extLst>
        </p:spPr>
      </p:pic>
      <p:pic>
        <p:nvPicPr>
          <p:cNvPr id="15376" name="Picture 16" descr="15-01-2020">
            <a:extLst>
              <a:ext uri="{FF2B5EF4-FFF2-40B4-BE49-F238E27FC236}">
                <a16:creationId xmlns:a16="http://schemas.microsoft.com/office/drawing/2014/main" id="{8F205FAE-59A7-4A3E-A2F2-AF3885FEE8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07463" y="2981325"/>
            <a:ext cx="3244850" cy="3695700"/>
          </a:xfrm>
          <a:prstGeom prst="rect">
            <a:avLst/>
          </a:prstGeom>
          <a:extLst>
            <a:ext uri="{909E8E84-426E-40DD-AFC4-6F175D3DCCD1}">
              <a14:hiddenFill xmlns:a14="http://schemas.microsoft.com/office/drawing/2010/main">
                <a:solidFill>
                  <a:srgbClr val="FFFFFF"/>
                </a:solidFill>
              </a14:hiddenFill>
            </a:ext>
          </a:extLst>
        </p:spPr>
      </p:pic>
      <p:pic>
        <p:nvPicPr>
          <p:cNvPr id="15378" name="Picture 18" descr="Kitap Kulübü 📖 (@herhafta1kitap) | Twitter">
            <a:extLst>
              <a:ext uri="{FF2B5EF4-FFF2-40B4-BE49-F238E27FC236}">
                <a16:creationId xmlns:a16="http://schemas.microsoft.com/office/drawing/2014/main" id="{0F2CEFA6-1B4D-4E83-9B1D-B0C18F332D5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275" y="195263"/>
            <a:ext cx="2974975" cy="297497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072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C261702A-B514-40C6-87F1-BA226073A065}"/>
              </a:ext>
            </a:extLst>
          </p:cNvPr>
          <p:cNvSpPr>
            <a:spLocks noGrp="1"/>
          </p:cNvSpPr>
          <p:nvPr>
            <p:ph type="title"/>
          </p:nvPr>
        </p:nvSpPr>
        <p:spPr>
          <a:xfrm>
            <a:off x="686834" y="1153572"/>
            <a:ext cx="3200400" cy="4461163"/>
          </a:xfrm>
        </p:spPr>
        <p:txBody>
          <a:bodyPr>
            <a:normAutofit/>
          </a:bodyPr>
          <a:lstStyle/>
          <a:p>
            <a:r>
              <a:rPr lang="tr-TR" b="1" dirty="0">
                <a:solidFill>
                  <a:srgbClr val="FFFFFF"/>
                </a:solidFill>
              </a:rPr>
              <a:t>OKULUMUZ</a:t>
            </a:r>
            <a:r>
              <a:rPr lang="tr-TR" dirty="0">
                <a:solidFill>
                  <a:srgbClr val="FFFFFF"/>
                </a:solidFill>
              </a:rPr>
              <a:t> </a:t>
            </a:r>
            <a:r>
              <a:rPr lang="tr-TR" b="1" dirty="0">
                <a:solidFill>
                  <a:srgbClr val="FFFFFF"/>
                </a:solidFill>
              </a:rPr>
              <a:t>TARİHÇESİ</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İçerik Yer Tutucusu 2">
            <a:extLst>
              <a:ext uri="{FF2B5EF4-FFF2-40B4-BE49-F238E27FC236}">
                <a16:creationId xmlns:a16="http://schemas.microsoft.com/office/drawing/2014/main" id="{826F724C-1524-4C9F-8A96-28B353A7E837}"/>
              </a:ext>
            </a:extLst>
          </p:cNvPr>
          <p:cNvSpPr>
            <a:spLocks noGrp="1"/>
          </p:cNvSpPr>
          <p:nvPr>
            <p:ph idx="1"/>
          </p:nvPr>
        </p:nvSpPr>
        <p:spPr>
          <a:xfrm>
            <a:off x="4447308" y="506936"/>
            <a:ext cx="6906491" cy="5585619"/>
          </a:xfrm>
        </p:spPr>
        <p:txBody>
          <a:bodyPr anchor="ctr">
            <a:normAutofit/>
          </a:bodyPr>
          <a:lstStyle/>
          <a:p>
            <a:pPr marL="0" indent="0" algn="just">
              <a:lnSpc>
                <a:spcPct val="150000"/>
              </a:lnSpc>
              <a:buNone/>
            </a:pPr>
            <a:r>
              <a:rPr lang="tr-TR" sz="2200" dirty="0"/>
              <a:t>	Okulumuz  Ekrem Doğanay İmam Hatip Ortaokulu ismiyle Yaşar Çelik İlkokulu Kampüsünde 2012 yılında kurulmuştur. 2015 yılında ise </a:t>
            </a:r>
            <a:r>
              <a:rPr lang="tr-TR" sz="2200" dirty="0" err="1"/>
              <a:t>Asilbey</a:t>
            </a:r>
            <a:r>
              <a:rPr lang="tr-TR" sz="2200" dirty="0"/>
              <a:t> Mahallesinde yer alan prefabrik binaya taşınmış, şu an kullandığımız yeni binamızın inşaatı tamamlanana kadar burada eğitim öğretime devam etmiştir. </a:t>
            </a:r>
          </a:p>
        </p:txBody>
      </p:sp>
    </p:spTree>
    <p:extLst>
      <p:ext uri="{BB962C8B-B14F-4D97-AF65-F5344CB8AC3E}">
        <p14:creationId xmlns:p14="http://schemas.microsoft.com/office/powerpoint/2010/main" val="2308284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97" name="Rectangle 99">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B17430DF-1A9F-48AC-9CA8-45EDA0839BF9}"/>
              </a:ext>
            </a:extLst>
          </p:cNvPr>
          <p:cNvSpPr>
            <a:spLocks noGrp="1"/>
          </p:cNvSpPr>
          <p:nvPr>
            <p:ph type="title"/>
          </p:nvPr>
        </p:nvSpPr>
        <p:spPr>
          <a:xfrm>
            <a:off x="4603468" y="4741948"/>
            <a:ext cx="6829520" cy="862031"/>
          </a:xfrm>
        </p:spPr>
        <p:txBody>
          <a:bodyPr vert="horz" lIns="91440" tIns="45720" rIns="91440" bIns="45720" rtlCol="0" anchor="b">
            <a:normAutofit/>
          </a:bodyPr>
          <a:lstStyle/>
          <a:p>
            <a:pPr algn="ctr"/>
            <a:r>
              <a:rPr lang="en-US" sz="4000" b="1" kern="1200" dirty="0" err="1">
                <a:solidFill>
                  <a:srgbClr val="FFFFFF"/>
                </a:solidFill>
                <a:latin typeface="+mj-lt"/>
                <a:ea typeface="+mj-ea"/>
                <a:cs typeface="+mj-cs"/>
              </a:rPr>
              <a:t>Edep</a:t>
            </a:r>
            <a:r>
              <a:rPr lang="en-US" sz="4000" b="1" kern="1200" dirty="0">
                <a:solidFill>
                  <a:srgbClr val="FFFFFF"/>
                </a:solidFill>
                <a:latin typeface="+mj-lt"/>
                <a:ea typeface="+mj-ea"/>
                <a:cs typeface="+mj-cs"/>
              </a:rPr>
              <a:t> </a:t>
            </a:r>
            <a:r>
              <a:rPr lang="en-US" sz="4000" b="1" kern="1200" dirty="0" err="1">
                <a:solidFill>
                  <a:srgbClr val="FFFFFF"/>
                </a:solidFill>
                <a:latin typeface="+mj-lt"/>
                <a:ea typeface="+mj-ea"/>
                <a:cs typeface="+mj-cs"/>
              </a:rPr>
              <a:t>Mektebi</a:t>
            </a:r>
            <a:r>
              <a:rPr lang="en-US" sz="4000" b="1" kern="1200" dirty="0">
                <a:solidFill>
                  <a:srgbClr val="FFFFFF"/>
                </a:solidFill>
                <a:latin typeface="+mj-lt"/>
                <a:ea typeface="+mj-ea"/>
                <a:cs typeface="+mj-cs"/>
              </a:rPr>
              <a:t> </a:t>
            </a:r>
            <a:r>
              <a:rPr lang="en-US" sz="4000" b="1" kern="1200" dirty="0" err="1">
                <a:solidFill>
                  <a:srgbClr val="FFFFFF"/>
                </a:solidFill>
                <a:latin typeface="+mj-lt"/>
                <a:ea typeface="+mj-ea"/>
                <a:cs typeface="+mj-cs"/>
              </a:rPr>
              <a:t>Projemiz</a:t>
            </a:r>
            <a:endParaRPr lang="en-US" sz="4000" b="1" kern="1200" dirty="0">
              <a:solidFill>
                <a:srgbClr val="FFFFFF"/>
              </a:solidFill>
              <a:latin typeface="+mj-lt"/>
              <a:ea typeface="+mj-ea"/>
              <a:cs typeface="+mj-cs"/>
            </a:endParaRPr>
          </a:p>
        </p:txBody>
      </p:sp>
      <p:pic>
        <p:nvPicPr>
          <p:cNvPr id="11268" name="Picture 4" descr="21-02-2020">
            <a:extLst>
              <a:ext uri="{FF2B5EF4-FFF2-40B4-BE49-F238E27FC236}">
                <a16:creationId xmlns:a16="http://schemas.microsoft.com/office/drawing/2014/main" id="{B68BE113-FF36-4C0D-B569-45CD4A4D2B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502"/>
          <a:stretch/>
        </p:blipFill>
        <p:spPr bwMode="auto">
          <a:xfrm>
            <a:off x="317636" y="321734"/>
            <a:ext cx="3797570" cy="2010551"/>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Edep Mektebi">
            <a:extLst>
              <a:ext uri="{FF2B5EF4-FFF2-40B4-BE49-F238E27FC236}">
                <a16:creationId xmlns:a16="http://schemas.microsoft.com/office/drawing/2014/main" id="{531040D1-8730-4CEB-83B9-E28DD57B93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8989" r="19111" b="2"/>
          <a:stretch/>
        </p:blipFill>
        <p:spPr bwMode="auto">
          <a:xfrm>
            <a:off x="4202549" y="321732"/>
            <a:ext cx="3793472" cy="4111323"/>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21-02-2020">
            <a:extLst>
              <a:ext uri="{FF2B5EF4-FFF2-40B4-BE49-F238E27FC236}">
                <a16:creationId xmlns:a16="http://schemas.microsoft.com/office/drawing/2014/main" id="{BF5AC430-9A68-4F4C-B813-E8A5D45570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12"/>
          <a:stretch/>
        </p:blipFill>
        <p:spPr bwMode="auto">
          <a:xfrm>
            <a:off x="8086176" y="321733"/>
            <a:ext cx="3797984" cy="2010552"/>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21-02-2020">
            <a:extLst>
              <a:ext uri="{FF2B5EF4-FFF2-40B4-BE49-F238E27FC236}">
                <a16:creationId xmlns:a16="http://schemas.microsoft.com/office/drawing/2014/main" id="{1025810D-DCD7-4EE6-83FA-E2E94260BA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 b="1270"/>
          <a:stretch/>
        </p:blipFill>
        <p:spPr bwMode="auto">
          <a:xfrm>
            <a:off x="317634" y="2422097"/>
            <a:ext cx="3794760" cy="2013804"/>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21-02-2020">
            <a:extLst>
              <a:ext uri="{FF2B5EF4-FFF2-40B4-BE49-F238E27FC236}">
                <a16:creationId xmlns:a16="http://schemas.microsoft.com/office/drawing/2014/main" id="{5A6A6C3E-D403-4954-90EF-E61F0DD2992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982"/>
          <a:stretch/>
        </p:blipFill>
        <p:spPr bwMode="auto">
          <a:xfrm>
            <a:off x="8082952" y="2431705"/>
            <a:ext cx="3797983" cy="2000947"/>
          </a:xfrm>
          <a:prstGeom prst="rect">
            <a:avLst/>
          </a:prstGeom>
          <a:noFill/>
          <a:extLst>
            <a:ext uri="{909E8E84-426E-40DD-AFC4-6F175D3DCCD1}">
              <a14:hiddenFill xmlns:a14="http://schemas.microsoft.com/office/drawing/2010/main">
                <a:solidFill>
                  <a:srgbClr val="FFFFFF"/>
                </a:solidFill>
              </a14:hiddenFill>
            </a:ext>
          </a:extLst>
        </p:spPr>
      </p:pic>
      <p:cxnSp>
        <p:nvCxnSpPr>
          <p:cNvPr id="102" name="Straight Connector 101">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11278" name="Picture 14" descr="21-02-2020">
            <a:extLst>
              <a:ext uri="{FF2B5EF4-FFF2-40B4-BE49-F238E27FC236}">
                <a16:creationId xmlns:a16="http://schemas.microsoft.com/office/drawing/2014/main" id="{0513EAE2-15C8-4F14-8A54-5ADA72D00C8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 b="1429"/>
          <a:stretch/>
        </p:blipFill>
        <p:spPr bwMode="auto">
          <a:xfrm>
            <a:off x="317634" y="4525716"/>
            <a:ext cx="3794760" cy="2010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09109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8" name="Rectangle 87">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355" name="Rectangle 90">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5D80AC97-7FF4-4426-9441-53D8C1D9A264}"/>
              </a:ext>
            </a:extLst>
          </p:cNvPr>
          <p:cNvSpPr>
            <a:spLocks noGrp="1"/>
          </p:cNvSpPr>
          <p:nvPr>
            <p:ph type="title"/>
          </p:nvPr>
        </p:nvSpPr>
        <p:spPr>
          <a:xfrm>
            <a:off x="901690" y="405575"/>
            <a:ext cx="6430414" cy="1371600"/>
          </a:xfrm>
        </p:spPr>
        <p:txBody>
          <a:bodyPr vert="horz" lIns="91440" tIns="45720" rIns="91440" bIns="45720" rtlCol="0" anchor="ctr">
            <a:normAutofit/>
          </a:bodyPr>
          <a:lstStyle/>
          <a:p>
            <a:r>
              <a:rPr lang="en-US" b="1" kern="1200" dirty="0" err="1">
                <a:solidFill>
                  <a:schemeClr val="tx1"/>
                </a:solidFill>
                <a:latin typeface="+mj-lt"/>
                <a:ea typeface="+mj-ea"/>
                <a:cs typeface="+mj-cs"/>
              </a:rPr>
              <a:t>Seminerlerimiz</a:t>
            </a:r>
            <a:endParaRPr lang="en-US" b="1" kern="1200" dirty="0">
              <a:solidFill>
                <a:schemeClr val="tx1"/>
              </a:solidFill>
              <a:latin typeface="+mj-lt"/>
              <a:ea typeface="+mj-ea"/>
              <a:cs typeface="+mj-cs"/>
            </a:endParaRPr>
          </a:p>
        </p:txBody>
      </p:sp>
      <p:sp>
        <p:nvSpPr>
          <p:cNvPr id="93" name="Rectangle 92">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95" name="Rectangle 94">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26032" y="1067264"/>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4338" name="Picture 2" descr="20-01-2020">
            <a:extLst>
              <a:ext uri="{FF2B5EF4-FFF2-40B4-BE49-F238E27FC236}">
                <a16:creationId xmlns:a16="http://schemas.microsoft.com/office/drawing/2014/main" id="{4C1F7EB6-1297-4C68-BDF1-9D9CC541F9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0" y="2132013"/>
            <a:ext cx="2638425" cy="1892300"/>
          </a:xfrm>
          <a:prstGeom prst="rect">
            <a:avLst/>
          </a:prstGeom>
          <a:extLst>
            <a:ext uri="{909E8E84-426E-40DD-AFC4-6F175D3DCCD1}">
              <a14:hiddenFill xmlns:a14="http://schemas.microsoft.com/office/drawing/2010/main">
                <a:solidFill>
                  <a:srgbClr val="FFFFFF"/>
                </a:solidFill>
              </a14:hiddenFill>
            </a:ext>
          </a:extLst>
        </p:spPr>
      </p:pic>
      <p:pic>
        <p:nvPicPr>
          <p:cNvPr id="14340" name="Picture 4" descr="20-01-2020">
            <a:extLst>
              <a:ext uri="{FF2B5EF4-FFF2-40B4-BE49-F238E27FC236}">
                <a16:creationId xmlns:a16="http://schemas.microsoft.com/office/drawing/2014/main" id="{D0D39874-8B92-49FA-A4A6-33EA31C3106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821738" y="2132013"/>
            <a:ext cx="2644775" cy="1892300"/>
          </a:xfrm>
          <a:prstGeom prst="rect">
            <a:avLst/>
          </a:prstGeom>
          <a:extLst>
            <a:ext uri="{909E8E84-426E-40DD-AFC4-6F175D3DCCD1}">
              <a14:hiddenFill xmlns:a14="http://schemas.microsoft.com/office/drawing/2010/main">
                <a:solidFill>
                  <a:srgbClr val="FFFFFF"/>
                </a:solidFill>
              </a14:hiddenFill>
            </a:ext>
          </a:extLst>
        </p:spPr>
      </p:pic>
      <p:pic>
        <p:nvPicPr>
          <p:cNvPr id="14342" name="Picture 6" descr="20-01-2020">
            <a:extLst>
              <a:ext uri="{FF2B5EF4-FFF2-40B4-BE49-F238E27FC236}">
                <a16:creationId xmlns:a16="http://schemas.microsoft.com/office/drawing/2014/main" id="{7B4619E5-657A-4F41-A7E7-7270425F80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4106863"/>
            <a:ext cx="1512888" cy="2147888"/>
          </a:xfrm>
          <a:prstGeom prst="rect">
            <a:avLst/>
          </a:prstGeom>
          <a:extLst>
            <a:ext uri="{909E8E84-426E-40DD-AFC4-6F175D3DCCD1}">
              <a14:hiddenFill xmlns:a14="http://schemas.microsoft.com/office/drawing/2010/main">
                <a:solidFill>
                  <a:srgbClr val="FFFFFF"/>
                </a:solidFill>
              </a14:hiddenFill>
            </a:ext>
          </a:extLst>
        </p:spPr>
      </p:pic>
      <p:pic>
        <p:nvPicPr>
          <p:cNvPr id="14344" name="Picture 8" descr="20-01-2020">
            <a:extLst>
              <a:ext uri="{FF2B5EF4-FFF2-40B4-BE49-F238E27FC236}">
                <a16:creationId xmlns:a16="http://schemas.microsoft.com/office/drawing/2014/main" id="{450B820E-EFB0-42A2-B855-B275C7E4FC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250" y="4106863"/>
            <a:ext cx="2990850" cy="2147888"/>
          </a:xfrm>
          <a:prstGeom prst="rect">
            <a:avLst/>
          </a:prstGeom>
          <a:extLst>
            <a:ext uri="{909E8E84-426E-40DD-AFC4-6F175D3DCCD1}">
              <a14:hiddenFill xmlns:a14="http://schemas.microsoft.com/office/drawing/2010/main">
                <a:solidFill>
                  <a:srgbClr val="FFFFFF"/>
                </a:solidFill>
              </a14:hiddenFill>
            </a:ext>
          </a:extLst>
        </p:spPr>
      </p:pic>
      <p:pic>
        <p:nvPicPr>
          <p:cNvPr id="14346" name="Picture 10" descr="20-01-2020">
            <a:extLst>
              <a:ext uri="{FF2B5EF4-FFF2-40B4-BE49-F238E27FC236}">
                <a16:creationId xmlns:a16="http://schemas.microsoft.com/office/drawing/2014/main" id="{C6C2DEC9-106C-4403-8F76-57CF9AAEC7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3650" y="4106863"/>
            <a:ext cx="2990850" cy="2147888"/>
          </a:xfrm>
          <a:prstGeom prst="rect">
            <a:avLst/>
          </a:prstGeom>
          <a:extLst>
            <a:ext uri="{909E8E84-426E-40DD-AFC4-6F175D3DCCD1}">
              <a14:hiddenFill xmlns:a14="http://schemas.microsoft.com/office/drawing/2010/main">
                <a:solidFill>
                  <a:srgbClr val="FFFFFF"/>
                </a:solidFill>
              </a14:hiddenFill>
            </a:ext>
          </a:extLst>
        </p:spPr>
      </p:pic>
      <p:pic>
        <p:nvPicPr>
          <p:cNvPr id="14348" name="Picture 12" descr="20-01-2020">
            <a:extLst>
              <a:ext uri="{FF2B5EF4-FFF2-40B4-BE49-F238E27FC236}">
                <a16:creationId xmlns:a16="http://schemas.microsoft.com/office/drawing/2014/main" id="{C87583FE-0DF7-4836-BDB2-1EE94528C2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51225" y="2132013"/>
            <a:ext cx="2597150" cy="1892300"/>
          </a:xfrm>
          <a:prstGeom prst="rect">
            <a:avLst/>
          </a:prstGeom>
          <a:extLst>
            <a:ext uri="{909E8E84-426E-40DD-AFC4-6F175D3DCCD1}">
              <a14:hiddenFill xmlns:a14="http://schemas.microsoft.com/office/drawing/2010/main">
                <a:solidFill>
                  <a:srgbClr val="FFFFFF"/>
                </a:solidFill>
              </a14:hiddenFill>
            </a:ext>
          </a:extLst>
        </p:spPr>
      </p:pic>
      <p:pic>
        <p:nvPicPr>
          <p:cNvPr id="14350" name="Picture 14" descr="20-01-2020">
            <a:extLst>
              <a:ext uri="{FF2B5EF4-FFF2-40B4-BE49-F238E27FC236}">
                <a16:creationId xmlns:a16="http://schemas.microsoft.com/office/drawing/2014/main" id="{681C3900-DB0B-4112-95B0-84E7EBF7EF0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29338" y="2132013"/>
            <a:ext cx="2608263" cy="1892300"/>
          </a:xfrm>
          <a:prstGeom prst="rect">
            <a:avLst/>
          </a:prstGeom>
          <a:extLst>
            <a:ext uri="{909E8E84-426E-40DD-AFC4-6F175D3DCCD1}">
              <a14:hiddenFill xmlns:a14="http://schemas.microsoft.com/office/drawing/2010/main">
                <a:solidFill>
                  <a:srgbClr val="FFFFFF"/>
                </a:solidFill>
              </a14:hiddenFill>
            </a:ext>
          </a:extLst>
        </p:spPr>
      </p:pic>
      <p:pic>
        <p:nvPicPr>
          <p:cNvPr id="14352" name="Picture 16" descr="20-01-2020">
            <a:extLst>
              <a:ext uri="{FF2B5EF4-FFF2-40B4-BE49-F238E27FC236}">
                <a16:creationId xmlns:a16="http://schemas.microsoft.com/office/drawing/2014/main" id="{EB399AAA-9D6D-4E0F-AF22-A39020D739E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70900" y="4106863"/>
            <a:ext cx="2994025" cy="214788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99531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6FF0F0B8-5B06-4174-9742-1FD7ABE71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554" name="Picture 2" descr="27-11-2019">
            <a:hlinkClick r:id="rId2" tooltip="27-11-2019"/>
            <a:extLst>
              <a:ext uri="{FF2B5EF4-FFF2-40B4-BE49-F238E27FC236}">
                <a16:creationId xmlns:a16="http://schemas.microsoft.com/office/drawing/2014/main" id="{2D94D430-D253-43E9-8DE6-503A3120C9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701675"/>
            <a:ext cx="4140200" cy="2289175"/>
          </a:xfrm>
          <a:prstGeom prst="rect">
            <a:avLst/>
          </a:prstGeom>
          <a:extLst>
            <a:ext uri="{909E8E84-426E-40DD-AFC4-6F175D3DCCD1}">
              <a14:hiddenFill xmlns:a14="http://schemas.microsoft.com/office/drawing/2010/main">
                <a:solidFill>
                  <a:srgbClr val="FFFFFF"/>
                </a:solidFill>
              </a14:hiddenFill>
            </a:ext>
          </a:extLst>
        </p:spPr>
      </p:pic>
      <p:pic>
        <p:nvPicPr>
          <p:cNvPr id="23556" name="Picture 4" descr="28-11-2019">
            <a:hlinkClick r:id="rId4" tooltip="28-11-2019"/>
            <a:extLst>
              <a:ext uri="{FF2B5EF4-FFF2-40B4-BE49-F238E27FC236}">
                <a16:creationId xmlns:a16="http://schemas.microsoft.com/office/drawing/2014/main" id="{2784A8F2-59C1-4D24-8716-1C51BAB5E55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213" y="3071813"/>
            <a:ext cx="4140200" cy="3084513"/>
          </a:xfrm>
          <a:prstGeom prst="rect">
            <a:avLst/>
          </a:prstGeom>
          <a:extLst>
            <a:ext uri="{909E8E84-426E-40DD-AFC4-6F175D3DCCD1}">
              <a14:hiddenFill xmlns:a14="http://schemas.microsoft.com/office/drawing/2010/main">
                <a:solidFill>
                  <a:srgbClr val="FFFFFF"/>
                </a:solidFill>
              </a14:hiddenFill>
            </a:ext>
          </a:extLst>
        </p:spPr>
      </p:pic>
      <p:pic>
        <p:nvPicPr>
          <p:cNvPr id="23558" name="Picture 6" descr="28-11-2019">
            <a:hlinkClick r:id="rId6" tooltip="28-11-2019"/>
            <a:extLst>
              <a:ext uri="{FF2B5EF4-FFF2-40B4-BE49-F238E27FC236}">
                <a16:creationId xmlns:a16="http://schemas.microsoft.com/office/drawing/2014/main" id="{98F55719-0FDB-4E2B-833B-3E3A3F3F73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06963" y="3071813"/>
            <a:ext cx="4140200" cy="3084513"/>
          </a:xfrm>
          <a:prstGeom prst="rect">
            <a:avLst/>
          </a:prstGeom>
          <a:extLst>
            <a:ext uri="{909E8E84-426E-40DD-AFC4-6F175D3DCCD1}">
              <a14:hiddenFill xmlns:a14="http://schemas.microsoft.com/office/drawing/2010/main">
                <a:solidFill>
                  <a:srgbClr val="FFFFFF"/>
                </a:solidFill>
              </a14:hiddenFill>
            </a:ext>
          </a:extLst>
        </p:spPr>
      </p:pic>
      <p:pic>
        <p:nvPicPr>
          <p:cNvPr id="23560" name="Picture 8" descr="28-11-2019">
            <a:hlinkClick r:id="rId8" tooltip="28-11-2019"/>
            <a:extLst>
              <a:ext uri="{FF2B5EF4-FFF2-40B4-BE49-F238E27FC236}">
                <a16:creationId xmlns:a16="http://schemas.microsoft.com/office/drawing/2014/main" id="{2E5F00DA-5715-4757-996B-7A8794963D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28125" y="701675"/>
            <a:ext cx="2378075" cy="1763713"/>
          </a:xfrm>
          <a:prstGeom prst="rect">
            <a:avLst/>
          </a:prstGeom>
          <a:extLst>
            <a:ext uri="{909E8E84-426E-40DD-AFC4-6F175D3DCCD1}">
              <a14:hiddenFill xmlns:a14="http://schemas.microsoft.com/office/drawing/2010/main">
                <a:solidFill>
                  <a:srgbClr val="FFFFFF"/>
                </a:solidFill>
              </a14:hiddenFill>
            </a:ext>
          </a:extLst>
        </p:spPr>
      </p:pic>
      <p:pic>
        <p:nvPicPr>
          <p:cNvPr id="23562" name="Picture 10" descr="28-11-2019">
            <a:hlinkClick r:id="rId10" tooltip="28-11-2019"/>
            <a:extLst>
              <a:ext uri="{FF2B5EF4-FFF2-40B4-BE49-F238E27FC236}">
                <a16:creationId xmlns:a16="http://schemas.microsoft.com/office/drawing/2014/main" id="{F15C3B3B-5CE9-4F3C-8B91-9443EE96733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128125" y="2547938"/>
            <a:ext cx="2378075" cy="1763713"/>
          </a:xfrm>
          <a:prstGeom prst="rect">
            <a:avLst/>
          </a:prstGeom>
          <a:extLst>
            <a:ext uri="{909E8E84-426E-40DD-AFC4-6F175D3DCCD1}">
              <a14:hiddenFill xmlns:a14="http://schemas.microsoft.com/office/drawing/2010/main">
                <a:solidFill>
                  <a:srgbClr val="FFFFFF"/>
                </a:solidFill>
              </a14:hiddenFill>
            </a:ext>
          </a:extLst>
        </p:spPr>
      </p:pic>
      <p:pic>
        <p:nvPicPr>
          <p:cNvPr id="23564" name="Picture 12" descr="28-11-2019">
            <a:hlinkClick r:id="rId12" tooltip="28-11-2019"/>
            <a:extLst>
              <a:ext uri="{FF2B5EF4-FFF2-40B4-BE49-F238E27FC236}">
                <a16:creationId xmlns:a16="http://schemas.microsoft.com/office/drawing/2014/main" id="{1172FDA2-AD23-4022-AB72-6BF300F1112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128125" y="4392613"/>
            <a:ext cx="2378075" cy="1763713"/>
          </a:xfrm>
          <a:prstGeom prst="rect">
            <a:avLst/>
          </a:prstGeom>
          <a:extLst>
            <a:ext uri="{909E8E84-426E-40DD-AFC4-6F175D3DCCD1}">
              <a14:hiddenFill xmlns:a14="http://schemas.microsoft.com/office/drawing/2010/main">
                <a:solidFill>
                  <a:srgbClr val="FFFFFF"/>
                </a:solidFill>
              </a14:hiddenFill>
            </a:ext>
          </a:extLst>
        </p:spPr>
      </p:pic>
      <p:pic>
        <p:nvPicPr>
          <p:cNvPr id="23566" name="Picture 14" descr="27-11-2019">
            <a:hlinkClick r:id="rId14" tooltip="27-11-2019"/>
            <a:extLst>
              <a:ext uri="{FF2B5EF4-FFF2-40B4-BE49-F238E27FC236}">
                <a16:creationId xmlns:a16="http://schemas.microsoft.com/office/drawing/2014/main" id="{471CDD1B-9744-46A7-BC36-7EE2FFD1CB5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906963" y="701675"/>
            <a:ext cx="4140200" cy="2289175"/>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9510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 name="Rectangle 80">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CE39CFCC-5D96-4117-9931-24CD55B8DB73}"/>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kern="1200">
                <a:solidFill>
                  <a:srgbClr val="FFFFFF"/>
                </a:solidFill>
                <a:latin typeface="+mj-lt"/>
                <a:ea typeface="+mj-ea"/>
                <a:cs typeface="+mj-cs"/>
              </a:rPr>
              <a:t>Mevlid’i Nebi Programımız</a:t>
            </a:r>
          </a:p>
        </p:txBody>
      </p:sp>
      <p:pic>
        <p:nvPicPr>
          <p:cNvPr id="28682" name="Picture 10" descr="13-11-2019">
            <a:hlinkClick r:id="rId2" tooltip="13-11-2019"/>
            <a:extLst>
              <a:ext uri="{FF2B5EF4-FFF2-40B4-BE49-F238E27FC236}">
                <a16:creationId xmlns:a16="http://schemas.microsoft.com/office/drawing/2014/main" id="{A18DF73F-C712-4C6B-A310-03F3E9B18A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5880"/>
          <a:stretch/>
        </p:blipFill>
        <p:spPr bwMode="auto">
          <a:xfrm>
            <a:off x="317636" y="321734"/>
            <a:ext cx="3797570" cy="2010551"/>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13-11-2019">
            <a:hlinkClick r:id="rId4" tooltip="13-11-2019"/>
            <a:extLst>
              <a:ext uri="{FF2B5EF4-FFF2-40B4-BE49-F238E27FC236}">
                <a16:creationId xmlns:a16="http://schemas.microsoft.com/office/drawing/2014/main" id="{FD395B10-2D67-4059-A2F4-F3C5D7341D1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542" r="1" b="12175"/>
          <a:stretch/>
        </p:blipFill>
        <p:spPr bwMode="auto">
          <a:xfrm>
            <a:off x="4202549" y="321732"/>
            <a:ext cx="3793472" cy="4111323"/>
          </a:xfrm>
          <a:prstGeom prst="rect">
            <a:avLst/>
          </a:prstGeom>
          <a:noFill/>
          <a:extLst>
            <a:ext uri="{909E8E84-426E-40DD-AFC4-6F175D3DCCD1}">
              <a14:hiddenFill xmlns:a14="http://schemas.microsoft.com/office/drawing/2010/main">
                <a:solidFill>
                  <a:srgbClr val="FFFFFF"/>
                </a:solidFill>
              </a14:hiddenFill>
            </a:ext>
          </a:extLst>
        </p:spPr>
      </p:pic>
      <p:pic>
        <p:nvPicPr>
          <p:cNvPr id="28678" name="Picture 6" descr="13-11-2019">
            <a:hlinkClick r:id="rId6" tooltip="13-11-2019"/>
            <a:extLst>
              <a:ext uri="{FF2B5EF4-FFF2-40B4-BE49-F238E27FC236}">
                <a16:creationId xmlns:a16="http://schemas.microsoft.com/office/drawing/2014/main" id="{7C0B3930-BFA6-4C24-8C36-29371DF3714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5064" b="35234"/>
          <a:stretch/>
        </p:blipFill>
        <p:spPr bwMode="auto">
          <a:xfrm>
            <a:off x="8086176" y="321733"/>
            <a:ext cx="3797984" cy="2010552"/>
          </a:xfrm>
          <a:prstGeom prst="rect">
            <a:avLst/>
          </a:prstGeom>
          <a:noFill/>
          <a:extLst>
            <a:ext uri="{909E8E84-426E-40DD-AFC4-6F175D3DCCD1}">
              <a14:hiddenFill xmlns:a14="http://schemas.microsoft.com/office/drawing/2010/main">
                <a:solidFill>
                  <a:srgbClr val="FFFFFF"/>
                </a:solidFill>
              </a14:hiddenFill>
            </a:ext>
          </a:extLst>
        </p:spPr>
      </p:pic>
      <p:pic>
        <p:nvPicPr>
          <p:cNvPr id="28680" name="Picture 8" descr="13-11-2019">
            <a:hlinkClick r:id="rId8" tooltip="13-11-2019"/>
            <a:extLst>
              <a:ext uri="{FF2B5EF4-FFF2-40B4-BE49-F238E27FC236}">
                <a16:creationId xmlns:a16="http://schemas.microsoft.com/office/drawing/2014/main" id="{90E9FDD3-0123-489E-AADE-109D51A25823}"/>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850" r="-2" b="57349"/>
          <a:stretch/>
        </p:blipFill>
        <p:spPr bwMode="auto">
          <a:xfrm>
            <a:off x="317634" y="2422097"/>
            <a:ext cx="3794760" cy="2013804"/>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13-11-2019">
            <a:extLst>
              <a:ext uri="{FF2B5EF4-FFF2-40B4-BE49-F238E27FC236}">
                <a16:creationId xmlns:a16="http://schemas.microsoft.com/office/drawing/2014/main" id="{226E1C18-1E65-436E-87D8-051BF4A9641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0021" b="19734"/>
          <a:stretch/>
        </p:blipFill>
        <p:spPr bwMode="auto">
          <a:xfrm>
            <a:off x="8082952" y="2431705"/>
            <a:ext cx="3797983" cy="2000947"/>
          </a:xfrm>
          <a:prstGeom prst="rect">
            <a:avLst/>
          </a:prstGeom>
          <a:noFill/>
          <a:extLst>
            <a:ext uri="{909E8E84-426E-40DD-AFC4-6F175D3DCCD1}">
              <a14:hiddenFill xmlns:a14="http://schemas.microsoft.com/office/drawing/2010/main">
                <a:solidFill>
                  <a:srgbClr val="FFFFFF"/>
                </a:solidFill>
              </a14:hiddenFill>
            </a:ext>
          </a:extLst>
        </p:spPr>
      </p:pic>
      <p:cxnSp>
        <p:nvCxnSpPr>
          <p:cNvPr id="83" name="Straight Connector 82">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28684" name="Picture 12" descr="13-11-2019">
            <a:hlinkClick r:id="rId11" tooltip="13-11-2019"/>
            <a:extLst>
              <a:ext uri="{FF2B5EF4-FFF2-40B4-BE49-F238E27FC236}">
                <a16:creationId xmlns:a16="http://schemas.microsoft.com/office/drawing/2014/main" id="{AC6D9B8F-A8E5-4389-9A8D-BB80D954EFE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7537" r="1" b="10624"/>
          <a:stretch/>
        </p:blipFill>
        <p:spPr bwMode="auto">
          <a:xfrm>
            <a:off x="317634" y="4525716"/>
            <a:ext cx="3794760" cy="20105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80141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90" name="Rectangle 89">
            <a:extLst>
              <a:ext uri="{FF2B5EF4-FFF2-40B4-BE49-F238E27FC236}">
                <a16:creationId xmlns:a16="http://schemas.microsoft.com/office/drawing/2014/main" id="{6FF0F0B8-5B06-4174-9742-1FD7ABE712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508" name="Picture 4" descr="HELAL VE SAĞLIKLI GIDA SEMİNERLERİ YAPILDI">
            <a:extLst>
              <a:ext uri="{FF2B5EF4-FFF2-40B4-BE49-F238E27FC236}">
                <a16:creationId xmlns:a16="http://schemas.microsoft.com/office/drawing/2014/main" id="{358B8954-385B-4299-906A-29525EB219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695325"/>
            <a:ext cx="5138738" cy="2805113"/>
          </a:xfrm>
          <a:prstGeom prst="rect">
            <a:avLst/>
          </a:prstGeom>
          <a:extLst>
            <a:ext uri="{909E8E84-426E-40DD-AFC4-6F175D3DCCD1}">
              <a14:hiddenFill xmlns:a14="http://schemas.microsoft.com/office/drawing/2010/main">
                <a:solidFill>
                  <a:srgbClr val="FFFFFF"/>
                </a:solidFill>
              </a14:hiddenFill>
            </a:ext>
          </a:extLst>
        </p:spPr>
      </p:pic>
      <p:pic>
        <p:nvPicPr>
          <p:cNvPr id="21510" name="Picture 6" descr="29-11-2019">
            <a:extLst>
              <a:ext uri="{FF2B5EF4-FFF2-40B4-BE49-F238E27FC236}">
                <a16:creationId xmlns:a16="http://schemas.microsoft.com/office/drawing/2014/main" id="{B94E9F93-580B-4BFA-8EC8-EDBB4CC8F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3582988"/>
            <a:ext cx="3497263" cy="2578100"/>
          </a:xfrm>
          <a:prstGeom prst="rect">
            <a:avLst/>
          </a:prstGeom>
          <a:extLst>
            <a:ext uri="{909E8E84-426E-40DD-AFC4-6F175D3DCCD1}">
              <a14:hiddenFill xmlns:a14="http://schemas.microsoft.com/office/drawing/2010/main">
                <a:solidFill>
                  <a:srgbClr val="FFFFFF"/>
                </a:solidFill>
              </a14:hiddenFill>
            </a:ext>
          </a:extLst>
        </p:spPr>
      </p:pic>
      <p:pic>
        <p:nvPicPr>
          <p:cNvPr id="21512" name="Picture 8" descr="29-11-2019">
            <a:extLst>
              <a:ext uri="{FF2B5EF4-FFF2-40B4-BE49-F238E27FC236}">
                <a16:creationId xmlns:a16="http://schemas.microsoft.com/office/drawing/2014/main" id="{0017E0B7-4EF4-4F55-A73E-CC3BF53E2D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0" y="695325"/>
            <a:ext cx="1863725" cy="1362075"/>
          </a:xfrm>
          <a:prstGeom prst="rect">
            <a:avLst/>
          </a:prstGeom>
          <a:extLst>
            <a:ext uri="{909E8E84-426E-40DD-AFC4-6F175D3DCCD1}">
              <a14:hiddenFill xmlns:a14="http://schemas.microsoft.com/office/drawing/2010/main">
                <a:solidFill>
                  <a:srgbClr val="FFFFFF"/>
                </a:solidFill>
              </a14:hiddenFill>
            </a:ext>
          </a:extLst>
        </p:spPr>
      </p:pic>
      <p:pic>
        <p:nvPicPr>
          <p:cNvPr id="21514" name="Picture 10" descr="29-11-2019">
            <a:extLst>
              <a:ext uri="{FF2B5EF4-FFF2-40B4-BE49-F238E27FC236}">
                <a16:creationId xmlns:a16="http://schemas.microsoft.com/office/drawing/2014/main" id="{F2F7FB3E-8D07-41DA-8690-7001065D83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5500" y="2139950"/>
            <a:ext cx="1863725" cy="1362075"/>
          </a:xfrm>
          <a:prstGeom prst="rect">
            <a:avLst/>
          </a:prstGeom>
          <a:extLst>
            <a:ext uri="{909E8E84-426E-40DD-AFC4-6F175D3DCCD1}">
              <a14:hiddenFill xmlns:a14="http://schemas.microsoft.com/office/drawing/2010/main">
                <a:solidFill>
                  <a:srgbClr val="FFFFFF"/>
                </a:solidFill>
              </a14:hiddenFill>
            </a:ext>
          </a:extLst>
        </p:spPr>
      </p:pic>
      <p:pic>
        <p:nvPicPr>
          <p:cNvPr id="21516" name="Picture 12" descr="29-11-2019">
            <a:extLst>
              <a:ext uri="{FF2B5EF4-FFF2-40B4-BE49-F238E27FC236}">
                <a16:creationId xmlns:a16="http://schemas.microsoft.com/office/drawing/2014/main" id="{74A79AF2-A533-4173-857C-3D9EDA8382D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5613" y="3582988"/>
            <a:ext cx="3505200" cy="2578100"/>
          </a:xfrm>
          <a:prstGeom prst="rect">
            <a:avLst/>
          </a:prstGeom>
          <a:extLst>
            <a:ext uri="{909E8E84-426E-40DD-AFC4-6F175D3DCCD1}">
              <a14:hiddenFill xmlns:a14="http://schemas.microsoft.com/office/drawing/2010/main">
                <a:solidFill>
                  <a:srgbClr val="FFFFFF"/>
                </a:solidFill>
              </a14:hiddenFill>
            </a:ext>
          </a:extLst>
        </p:spPr>
      </p:pic>
      <p:pic>
        <p:nvPicPr>
          <p:cNvPr id="21518" name="Picture 14" descr="29-11-2019">
            <a:extLst>
              <a:ext uri="{FF2B5EF4-FFF2-40B4-BE49-F238E27FC236}">
                <a16:creationId xmlns:a16="http://schemas.microsoft.com/office/drawing/2014/main" id="{452ECD82-1FDF-4186-8D94-6641E34D04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1775" y="695325"/>
            <a:ext cx="3654425" cy="2692400"/>
          </a:xfrm>
          <a:prstGeom prst="rect">
            <a:avLst/>
          </a:prstGeom>
          <a:extLst>
            <a:ext uri="{909E8E84-426E-40DD-AFC4-6F175D3DCCD1}">
              <a14:hiddenFill xmlns:a14="http://schemas.microsoft.com/office/drawing/2010/main">
                <a:solidFill>
                  <a:srgbClr val="FFFFFF"/>
                </a:solidFill>
              </a14:hiddenFill>
            </a:ext>
          </a:extLst>
        </p:spPr>
      </p:pic>
      <p:pic>
        <p:nvPicPr>
          <p:cNvPr id="21520" name="Picture 16" descr="29-11-2019">
            <a:extLst>
              <a:ext uri="{FF2B5EF4-FFF2-40B4-BE49-F238E27FC236}">
                <a16:creationId xmlns:a16="http://schemas.microsoft.com/office/drawing/2014/main" id="{2A27AE2F-9ABC-496E-A6B9-A484A73678C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51775" y="3470275"/>
            <a:ext cx="3654425" cy="26924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6659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0FD13FF-BB82-4213-AD5F-2F0966C92108}"/>
              </a:ext>
            </a:extLst>
          </p:cNvPr>
          <p:cNvSpPr>
            <a:spLocks noGrp="1"/>
          </p:cNvSpPr>
          <p:nvPr>
            <p:ph type="title"/>
          </p:nvPr>
        </p:nvSpPr>
        <p:spPr>
          <a:xfrm>
            <a:off x="4128368" y="4522156"/>
            <a:ext cx="4937937" cy="1363215"/>
          </a:xfrm>
        </p:spPr>
        <p:txBody>
          <a:bodyPr vert="horz" lIns="91440" tIns="45720" rIns="91440" bIns="45720" rtlCol="0" anchor="t">
            <a:normAutofit/>
          </a:bodyPr>
          <a:lstStyle/>
          <a:p>
            <a:r>
              <a:rPr lang="en-US" sz="2800" b="1" kern="1200">
                <a:solidFill>
                  <a:schemeClr val="tx1"/>
                </a:solidFill>
                <a:latin typeface="+mj-lt"/>
                <a:ea typeface="+mj-ea"/>
                <a:cs typeface="+mj-cs"/>
              </a:rPr>
              <a:t>Kuran Kıraatının İyileştirilmesi, Ezan, Vaaz vb. Çalışmalarımız</a:t>
            </a:r>
            <a:br>
              <a:rPr lang="en-US" sz="2800" b="1" kern="1200">
                <a:solidFill>
                  <a:schemeClr val="tx1"/>
                </a:solidFill>
                <a:latin typeface="+mj-lt"/>
                <a:ea typeface="+mj-ea"/>
                <a:cs typeface="+mj-cs"/>
              </a:rPr>
            </a:br>
            <a:endParaRPr lang="en-US" sz="2800" kern="1200">
              <a:solidFill>
                <a:schemeClr val="tx1"/>
              </a:solidFill>
              <a:latin typeface="+mj-lt"/>
              <a:ea typeface="+mj-ea"/>
              <a:cs typeface="+mj-cs"/>
            </a:endParaRPr>
          </a:p>
        </p:txBody>
      </p:sp>
      <p:sp>
        <p:nvSpPr>
          <p:cNvPr id="13324" name="Freeform: Shape 142">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25" name="Freeform: Shape 144">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22" name="Picture 10" descr="12-02-2020">
            <a:extLst>
              <a:ext uri="{FF2B5EF4-FFF2-40B4-BE49-F238E27FC236}">
                <a16:creationId xmlns:a16="http://schemas.microsoft.com/office/drawing/2014/main" id="{5A0FB84B-1C4D-45DD-A33A-1B56D847C38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7949"/>
          <a:stretch/>
        </p:blipFill>
        <p:spPr bwMode="auto">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909E8E84-426E-40DD-AFC4-6F175D3DCCD1}">
              <a14:hiddenFill xmlns:a14="http://schemas.microsoft.com/office/drawing/2010/main">
                <a:solidFill>
                  <a:srgbClr val="FFFFFF"/>
                </a:solidFill>
              </a14:hiddenFill>
            </a:ext>
          </a:extLst>
        </p:spPr>
      </p:pic>
      <p:pic>
        <p:nvPicPr>
          <p:cNvPr id="13314" name="Picture 2" descr="Kuran Kıraatının İyileştirilmesi, Ezan, Vaaz vb. Çalışmalarımız">
            <a:extLst>
              <a:ext uri="{FF2B5EF4-FFF2-40B4-BE49-F238E27FC236}">
                <a16:creationId xmlns:a16="http://schemas.microsoft.com/office/drawing/2014/main" id="{394EB462-516C-4350-8E7B-2B114C7B9B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429" r="26694" b="2"/>
          <a:stretch/>
        </p:blipFill>
        <p:spPr bwMode="auto">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extLst>
            <a:ext uri="{909E8E84-426E-40DD-AFC4-6F175D3DCCD1}">
              <a14:hiddenFill xmlns:a14="http://schemas.microsoft.com/office/drawing/2010/main">
                <a:solidFill>
                  <a:srgbClr val="FFFFFF"/>
                </a:solidFill>
              </a14:hiddenFill>
            </a:ext>
          </a:extLst>
        </p:spPr>
      </p:pic>
      <p:sp>
        <p:nvSpPr>
          <p:cNvPr id="147" name="Oval 146">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18" name="Picture 6" descr="12-02-2020">
            <a:extLst>
              <a:ext uri="{FF2B5EF4-FFF2-40B4-BE49-F238E27FC236}">
                <a16:creationId xmlns:a16="http://schemas.microsoft.com/office/drawing/2014/main" id="{8E7EE5CE-EFEE-4532-BA4F-A218635E70A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2829" r="13420" b="-3"/>
          <a:stretch/>
        </p:blipFill>
        <p:spPr bwMode="auto">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149" name="Freeform: Shape 148">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316" name="Picture 4" descr="12-02-2020">
            <a:extLst>
              <a:ext uri="{FF2B5EF4-FFF2-40B4-BE49-F238E27FC236}">
                <a16:creationId xmlns:a16="http://schemas.microsoft.com/office/drawing/2014/main" id="{55294380-CA53-4885-8B60-2AE0B39D3A6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488" r="26520"/>
          <a:stretch/>
        </p:blipFill>
        <p:spPr bwMode="auto">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a:extLst>
            <a:ext uri="{909E8E84-426E-40DD-AFC4-6F175D3DCCD1}">
              <a14:hiddenFill xmlns:a14="http://schemas.microsoft.com/office/drawing/2010/main">
                <a:solidFill>
                  <a:srgbClr val="FFFFFF"/>
                </a:solidFill>
              </a14:hiddenFill>
            </a:ext>
          </a:extLst>
        </p:spPr>
      </p:pic>
      <p:sp>
        <p:nvSpPr>
          <p:cNvPr id="151" name="Freeform: Shape 150">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20" name="Picture 8" descr="12-02-2020">
            <a:extLst>
              <a:ext uri="{FF2B5EF4-FFF2-40B4-BE49-F238E27FC236}">
                <a16:creationId xmlns:a16="http://schemas.microsoft.com/office/drawing/2014/main" id="{9DFDEF5C-DCD3-45D1-AECE-6395F31F79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527" r="25910" b="-2"/>
          <a:stretch/>
        </p:blipFill>
        <p:spPr bwMode="auto">
          <a:xfrm>
            <a:off x="9363236"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2680900"/>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 name="Rectangle 152">
            <a:extLst>
              <a:ext uri="{FF2B5EF4-FFF2-40B4-BE49-F238E27FC236}">
                <a16:creationId xmlns:a16="http://schemas.microsoft.com/office/drawing/2014/main" id="{017517EF-BD4D-4055-BDB4-A322C53568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5" name="Rectangle 154">
            <a:extLst>
              <a:ext uri="{FF2B5EF4-FFF2-40B4-BE49-F238E27FC236}">
                <a16:creationId xmlns:a16="http://schemas.microsoft.com/office/drawing/2014/main" id="{0ADDB668-2CA4-4D2B-9C34-3487CA33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553" y="304802"/>
            <a:ext cx="11097349" cy="1573149"/>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6FFA5E-BA9F-42FB-A68B-F20B4E20986B}"/>
              </a:ext>
            </a:extLst>
          </p:cNvPr>
          <p:cNvSpPr>
            <a:spLocks noGrp="1"/>
          </p:cNvSpPr>
          <p:nvPr>
            <p:ph type="title"/>
          </p:nvPr>
        </p:nvSpPr>
        <p:spPr>
          <a:xfrm>
            <a:off x="901690" y="405575"/>
            <a:ext cx="6430414" cy="1371600"/>
          </a:xfrm>
        </p:spPr>
        <p:txBody>
          <a:bodyPr vert="horz" lIns="91440" tIns="45720" rIns="91440" bIns="45720" rtlCol="0" anchor="ctr">
            <a:normAutofit/>
          </a:bodyPr>
          <a:lstStyle/>
          <a:p>
            <a:r>
              <a:rPr lang="en-US" sz="4000" kern="1200">
                <a:solidFill>
                  <a:schemeClr val="tx1"/>
                </a:solidFill>
                <a:latin typeface="+mj-lt"/>
                <a:ea typeface="+mj-ea"/>
                <a:cs typeface="+mj-cs"/>
              </a:rPr>
              <a:t>Dönem Sonu Bilim Sergimiz</a:t>
            </a:r>
          </a:p>
        </p:txBody>
      </p:sp>
      <p:sp>
        <p:nvSpPr>
          <p:cNvPr id="157" name="Rectangle 156">
            <a:extLst>
              <a:ext uri="{FF2B5EF4-FFF2-40B4-BE49-F238E27FC236}">
                <a16:creationId xmlns:a16="http://schemas.microsoft.com/office/drawing/2014/main" id="{2568BC19-F052-4108-93E1-6A3D1DEC0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784" y="76442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9" name="Rectangle 158">
            <a:extLst>
              <a:ext uri="{FF2B5EF4-FFF2-40B4-BE49-F238E27FC236}">
                <a16:creationId xmlns:a16="http://schemas.microsoft.com/office/drawing/2014/main" id="{D5FD337D-4D6B-4C8B-B6F5-121097E098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126032" y="1067264"/>
            <a:ext cx="1021458"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17420" name="Picture 12" descr="15-01-2020">
            <a:extLst>
              <a:ext uri="{FF2B5EF4-FFF2-40B4-BE49-F238E27FC236}">
                <a16:creationId xmlns:a16="http://schemas.microsoft.com/office/drawing/2014/main" id="{15B0BA7E-2220-4971-ABC7-0BC5B24D18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207" r="28455" b="-1"/>
          <a:stretch/>
        </p:blipFill>
        <p:spPr bwMode="auto">
          <a:xfrm>
            <a:off x="4073525" y="2132013"/>
            <a:ext cx="1636713" cy="1831975"/>
          </a:xfrm>
          <a:prstGeom prst="rect">
            <a:avLst/>
          </a:prstGeom>
          <a:extLst>
            <a:ext uri="{909E8E84-426E-40DD-AFC4-6F175D3DCCD1}">
              <a14:hiddenFill xmlns:a14="http://schemas.microsoft.com/office/drawing/2010/main">
                <a:solidFill>
                  <a:srgbClr val="FFFFFF"/>
                </a:solidFill>
              </a14:hiddenFill>
            </a:ext>
          </a:extLst>
        </p:spPr>
      </p:pic>
      <p:pic>
        <p:nvPicPr>
          <p:cNvPr id="17410" name="Picture 2" descr="15-01-2020">
            <a:extLst>
              <a:ext uri="{FF2B5EF4-FFF2-40B4-BE49-F238E27FC236}">
                <a16:creationId xmlns:a16="http://schemas.microsoft.com/office/drawing/2014/main" id="{99A608DC-D079-477D-B793-1B53DBE1493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775" r="-3" b="1757"/>
          <a:stretch/>
        </p:blipFill>
        <p:spPr bwMode="auto">
          <a:xfrm>
            <a:off x="1804988" y="5157788"/>
            <a:ext cx="2187575" cy="1098550"/>
          </a:xfrm>
          <a:prstGeom prst="rect">
            <a:avLst/>
          </a:prstGeom>
          <a:extLst>
            <a:ext uri="{909E8E84-426E-40DD-AFC4-6F175D3DCCD1}">
              <a14:hiddenFill xmlns:a14="http://schemas.microsoft.com/office/drawing/2010/main">
                <a:solidFill>
                  <a:srgbClr val="FFFFFF"/>
                </a:solidFill>
              </a14:hiddenFill>
            </a:ext>
          </a:extLst>
        </p:spPr>
      </p:pic>
      <p:pic>
        <p:nvPicPr>
          <p:cNvPr id="17416" name="Picture 8" descr="15-01-2020">
            <a:extLst>
              <a:ext uri="{FF2B5EF4-FFF2-40B4-BE49-F238E27FC236}">
                <a16:creationId xmlns:a16="http://schemas.microsoft.com/office/drawing/2014/main" id="{108648EF-FFA8-461E-BB2B-2558098FCFE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7427" b="-3"/>
          <a:stretch/>
        </p:blipFill>
        <p:spPr bwMode="auto">
          <a:xfrm>
            <a:off x="7672388" y="2132013"/>
            <a:ext cx="2717800" cy="1825625"/>
          </a:xfrm>
          <a:prstGeom prst="rect">
            <a:avLst/>
          </a:prstGeom>
          <a:extLst>
            <a:ext uri="{909E8E84-426E-40DD-AFC4-6F175D3DCCD1}">
              <a14:hiddenFill xmlns:a14="http://schemas.microsoft.com/office/drawing/2010/main">
                <a:solidFill>
                  <a:srgbClr val="FFFFFF"/>
                </a:solidFill>
              </a14:hiddenFill>
            </a:ext>
          </a:extLst>
        </p:spPr>
      </p:pic>
      <p:pic>
        <p:nvPicPr>
          <p:cNvPr id="17412" name="Picture 4" descr="15-01-2020">
            <a:extLst>
              <a:ext uri="{FF2B5EF4-FFF2-40B4-BE49-F238E27FC236}">
                <a16:creationId xmlns:a16="http://schemas.microsoft.com/office/drawing/2014/main" id="{7E02CC9F-CBDD-4FBE-A67E-3E5E1017F3E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8026" r="-1" b="10345"/>
          <a:stretch/>
        </p:blipFill>
        <p:spPr bwMode="auto">
          <a:xfrm>
            <a:off x="7672388" y="4040188"/>
            <a:ext cx="2717800" cy="2216150"/>
          </a:xfrm>
          <a:prstGeom prst="rect">
            <a:avLst/>
          </a:prstGeom>
          <a:extLst>
            <a:ext uri="{909E8E84-426E-40DD-AFC4-6F175D3DCCD1}">
              <a14:hiddenFill xmlns:a14="http://schemas.microsoft.com/office/drawing/2010/main">
                <a:solidFill>
                  <a:srgbClr val="FFFFFF"/>
                </a:solidFill>
              </a14:hiddenFill>
            </a:ext>
          </a:extLst>
        </p:spPr>
      </p:pic>
      <p:pic>
        <p:nvPicPr>
          <p:cNvPr id="17418" name="Picture 10" descr="15-01-2020">
            <a:extLst>
              <a:ext uri="{FF2B5EF4-FFF2-40B4-BE49-F238E27FC236}">
                <a16:creationId xmlns:a16="http://schemas.microsoft.com/office/drawing/2014/main" id="{EAD4DD13-AFFE-4EB3-9A58-B8E5B8E3B4D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722" r="2" b="2"/>
          <a:stretch/>
        </p:blipFill>
        <p:spPr bwMode="auto">
          <a:xfrm>
            <a:off x="5794375" y="4951413"/>
            <a:ext cx="1797050" cy="1304925"/>
          </a:xfrm>
          <a:prstGeom prst="rect">
            <a:avLst/>
          </a:prstGeom>
          <a:extLst>
            <a:ext uri="{909E8E84-426E-40DD-AFC4-6F175D3DCCD1}">
              <a14:hiddenFill xmlns:a14="http://schemas.microsoft.com/office/drawing/2010/main">
                <a:solidFill>
                  <a:srgbClr val="FFFFFF"/>
                </a:solidFill>
              </a14:hiddenFill>
            </a:ext>
          </a:extLst>
        </p:spPr>
      </p:pic>
      <p:pic>
        <p:nvPicPr>
          <p:cNvPr id="17414" name="Picture 6" descr="15-01-2020">
            <a:extLst>
              <a:ext uri="{FF2B5EF4-FFF2-40B4-BE49-F238E27FC236}">
                <a16:creationId xmlns:a16="http://schemas.microsoft.com/office/drawing/2014/main" id="{CDA5AB70-AE0D-4FA5-8EE4-FF29365075F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550" r="6" b="6"/>
          <a:stretch/>
        </p:blipFill>
        <p:spPr bwMode="auto">
          <a:xfrm>
            <a:off x="1804988" y="3411538"/>
            <a:ext cx="2187575" cy="1665288"/>
          </a:xfrm>
          <a:prstGeom prst="rect">
            <a:avLst/>
          </a:prstGeom>
          <a:extLst>
            <a:ext uri="{909E8E84-426E-40DD-AFC4-6F175D3DCCD1}">
              <a14:hiddenFill xmlns:a14="http://schemas.microsoft.com/office/drawing/2010/main">
                <a:solidFill>
                  <a:srgbClr val="FFFFFF"/>
                </a:solidFill>
              </a14:hiddenFill>
            </a:ext>
          </a:extLst>
        </p:spPr>
      </p:pic>
      <p:pic>
        <p:nvPicPr>
          <p:cNvPr id="4" name="Picture 14" descr="15-01-2020">
            <a:extLst>
              <a:ext uri="{FF2B5EF4-FFF2-40B4-BE49-F238E27FC236}">
                <a16:creationId xmlns:a16="http://schemas.microsoft.com/office/drawing/2014/main" id="{4AAE1B8A-22C4-492A-A384-5C607AC1DF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4988" y="2132013"/>
            <a:ext cx="2187575" cy="1196975"/>
          </a:xfrm>
          <a:prstGeom prst="rect">
            <a:avLst/>
          </a:prstGeom>
          <a:extLst>
            <a:ext uri="{909E8E84-426E-40DD-AFC4-6F175D3DCCD1}">
              <a14:hiddenFill xmlns:a14="http://schemas.microsoft.com/office/drawing/2010/main">
                <a:solidFill>
                  <a:srgbClr val="FFFFFF"/>
                </a:solidFill>
              </a14:hiddenFill>
            </a:ext>
          </a:extLst>
        </p:spPr>
      </p:pic>
      <p:pic>
        <p:nvPicPr>
          <p:cNvPr id="17424" name="Picture 16" descr="15-01-2020">
            <a:extLst>
              <a:ext uri="{FF2B5EF4-FFF2-40B4-BE49-F238E27FC236}">
                <a16:creationId xmlns:a16="http://schemas.microsoft.com/office/drawing/2014/main" id="{4B88D270-B768-475D-A9C1-B3A8B44E452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94375" y="2132013"/>
            <a:ext cx="1797050" cy="1327150"/>
          </a:xfrm>
          <a:prstGeom prst="rect">
            <a:avLst/>
          </a:prstGeom>
          <a:extLst>
            <a:ext uri="{909E8E84-426E-40DD-AFC4-6F175D3DCCD1}">
              <a14:hiddenFill xmlns:a14="http://schemas.microsoft.com/office/drawing/2010/main">
                <a:solidFill>
                  <a:srgbClr val="FFFFFF"/>
                </a:solidFill>
              </a14:hiddenFill>
            </a:ext>
          </a:extLst>
        </p:spPr>
      </p:pic>
      <p:pic>
        <p:nvPicPr>
          <p:cNvPr id="17426" name="Picture 18" descr="15-01-2020">
            <a:extLst>
              <a:ext uri="{FF2B5EF4-FFF2-40B4-BE49-F238E27FC236}">
                <a16:creationId xmlns:a16="http://schemas.microsoft.com/office/drawing/2014/main" id="{103F0AF7-75B9-4376-BFA9-5BD08F0D8E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794375" y="3541713"/>
            <a:ext cx="1797050" cy="1327150"/>
          </a:xfrm>
          <a:prstGeom prst="rect">
            <a:avLst/>
          </a:prstGeom>
          <a:extLst>
            <a:ext uri="{909E8E84-426E-40DD-AFC4-6F175D3DCCD1}">
              <a14:hiddenFill xmlns:a14="http://schemas.microsoft.com/office/drawing/2010/main">
                <a:solidFill>
                  <a:srgbClr val="FFFFFF"/>
                </a:solidFill>
              </a14:hiddenFill>
            </a:ext>
          </a:extLst>
        </p:spPr>
      </p:pic>
      <p:pic>
        <p:nvPicPr>
          <p:cNvPr id="17428" name="Picture 20" descr="15-01-2020">
            <a:extLst>
              <a:ext uri="{FF2B5EF4-FFF2-40B4-BE49-F238E27FC236}">
                <a16:creationId xmlns:a16="http://schemas.microsoft.com/office/drawing/2014/main" id="{F5FE442C-08D7-4AF3-80AE-E6F95152E0E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73525" y="4046538"/>
            <a:ext cx="1636713" cy="22098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614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49" name="Rectangle 86">
            <a:extLst>
              <a:ext uri="{FF2B5EF4-FFF2-40B4-BE49-F238E27FC236}">
                <a16:creationId xmlns:a16="http://schemas.microsoft.com/office/drawing/2014/main" id="{233C1FFE-F601-4FAD-AE73-CD59EA5023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EE21BDFF-1254-4F5C-B952-A90646212D1D}"/>
              </a:ext>
            </a:extLst>
          </p:cNvPr>
          <p:cNvSpPr>
            <a:spLocks noGrp="1"/>
          </p:cNvSpPr>
          <p:nvPr>
            <p:ph type="title"/>
          </p:nvPr>
        </p:nvSpPr>
        <p:spPr>
          <a:xfrm>
            <a:off x="8052509" y="3720903"/>
            <a:ext cx="3931924" cy="1627607"/>
          </a:xfrm>
        </p:spPr>
        <p:txBody>
          <a:bodyPr vert="horz" lIns="91440" tIns="45720" rIns="91440" bIns="45720" rtlCol="0" anchor="b">
            <a:normAutofit/>
          </a:bodyPr>
          <a:lstStyle/>
          <a:p>
            <a:pPr algn="ctr"/>
            <a:r>
              <a:rPr lang="en-US" sz="4600" b="1" kern="1200" dirty="0">
                <a:solidFill>
                  <a:schemeClr val="tx1"/>
                </a:solidFill>
                <a:latin typeface="+mj-lt"/>
                <a:ea typeface="+mj-ea"/>
                <a:cs typeface="+mj-cs"/>
              </a:rPr>
              <a:t>Hem de </a:t>
            </a:r>
            <a:r>
              <a:rPr lang="en-US" sz="4600" b="1" kern="1200" dirty="0" err="1">
                <a:solidFill>
                  <a:schemeClr val="tx1"/>
                </a:solidFill>
                <a:latin typeface="+mj-lt"/>
                <a:ea typeface="+mj-ea"/>
                <a:cs typeface="+mj-cs"/>
              </a:rPr>
              <a:t>Çevre</a:t>
            </a:r>
            <a:r>
              <a:rPr lang="en-US" sz="4600" b="1" kern="1200" dirty="0">
                <a:solidFill>
                  <a:schemeClr val="tx1"/>
                </a:solidFill>
                <a:latin typeface="+mj-lt"/>
                <a:ea typeface="+mj-ea"/>
                <a:cs typeface="+mj-cs"/>
              </a:rPr>
              <a:t> </a:t>
            </a:r>
            <a:r>
              <a:rPr lang="en-US" sz="4600" b="1" kern="1200" dirty="0" err="1">
                <a:solidFill>
                  <a:schemeClr val="tx1"/>
                </a:solidFill>
                <a:latin typeface="+mj-lt"/>
                <a:ea typeface="+mj-ea"/>
                <a:cs typeface="+mj-cs"/>
              </a:rPr>
              <a:t>Dostuyuz</a:t>
            </a:r>
            <a:r>
              <a:rPr lang="en-US" sz="4600" b="1" kern="1200" dirty="0">
                <a:solidFill>
                  <a:schemeClr val="tx1"/>
                </a:solidFill>
                <a:latin typeface="+mj-lt"/>
                <a:ea typeface="+mj-ea"/>
                <a:cs typeface="+mj-cs"/>
              </a:rPr>
              <a:t> </a:t>
            </a:r>
          </a:p>
        </p:txBody>
      </p:sp>
      <p:grpSp>
        <p:nvGrpSpPr>
          <p:cNvPr id="18450" name="Group 88">
            <a:extLst>
              <a:ext uri="{FF2B5EF4-FFF2-40B4-BE49-F238E27FC236}">
                <a16:creationId xmlns:a16="http://schemas.microsoft.com/office/drawing/2014/main" id="{22983B4D-AA9E-4FCA-A321-B8736279322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29184" y="1"/>
            <a:ext cx="2446384" cy="5777808"/>
            <a:chOff x="329184" y="1"/>
            <a:chExt cx="2446384" cy="5777808"/>
          </a:xfrm>
        </p:grpSpPr>
        <p:cxnSp>
          <p:nvCxnSpPr>
            <p:cNvPr id="90" name="Straight Connector 89">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2432161"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451" name="Rectangle 9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2446384"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452" name="Rectangle 9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5" y="679731"/>
            <a:ext cx="6875958" cy="56628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6" name="Picture 4" descr="30-12-2019">
            <a:extLst>
              <a:ext uri="{FF2B5EF4-FFF2-40B4-BE49-F238E27FC236}">
                <a16:creationId xmlns:a16="http://schemas.microsoft.com/office/drawing/2014/main" id="{343E727E-E3D7-48CA-992D-7F61E312FC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314" b="-2"/>
          <a:stretch/>
        </p:blipFill>
        <p:spPr bwMode="auto">
          <a:xfrm>
            <a:off x="929858" y="882035"/>
            <a:ext cx="3117933" cy="3217257"/>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12-11-2019">
            <a:hlinkClick r:id="rId3" tooltip="12-11-2019"/>
            <a:extLst>
              <a:ext uri="{FF2B5EF4-FFF2-40B4-BE49-F238E27FC236}">
                <a16:creationId xmlns:a16="http://schemas.microsoft.com/office/drawing/2014/main" id="{B718D009-D84A-4271-9063-65D2227053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255" r="-3" b="13682"/>
          <a:stretch/>
        </p:blipFill>
        <p:spPr bwMode="auto">
          <a:xfrm>
            <a:off x="4201498" y="882038"/>
            <a:ext cx="3118104" cy="1895655"/>
          </a:xfrm>
          <a:prstGeom prst="rect">
            <a:avLst/>
          </a:prstGeom>
          <a:noFill/>
          <a:extLst>
            <a:ext uri="{909E8E84-426E-40DD-AFC4-6F175D3DCCD1}">
              <a14:hiddenFill xmlns:a14="http://schemas.microsoft.com/office/drawing/2010/main">
                <a:solidFill>
                  <a:srgbClr val="FFFFFF"/>
                </a:solidFill>
              </a14:hiddenFill>
            </a:ext>
          </a:extLst>
        </p:spPr>
      </p:pic>
      <p:pic>
        <p:nvPicPr>
          <p:cNvPr id="18440" name="Picture 8" descr="12-11-2019">
            <a:hlinkClick r:id="rId5" tooltip="12-11-2019"/>
            <a:extLst>
              <a:ext uri="{FF2B5EF4-FFF2-40B4-BE49-F238E27FC236}">
                <a16:creationId xmlns:a16="http://schemas.microsoft.com/office/drawing/2014/main" id="{9E46A951-AA50-42FC-A90E-8C2A2F6EE6D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7337" b="-6"/>
          <a:stretch/>
        </p:blipFill>
        <p:spPr bwMode="auto">
          <a:xfrm>
            <a:off x="929858" y="4250530"/>
            <a:ext cx="3117933" cy="1892808"/>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30-12-2019">
            <a:extLst>
              <a:ext uri="{FF2B5EF4-FFF2-40B4-BE49-F238E27FC236}">
                <a16:creationId xmlns:a16="http://schemas.microsoft.com/office/drawing/2014/main" id="{FC5F7702-38B0-4556-BB20-C8D4555CD71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7310" b="-2"/>
          <a:stretch/>
        </p:blipFill>
        <p:spPr bwMode="auto">
          <a:xfrm>
            <a:off x="4201498" y="2926078"/>
            <a:ext cx="3118104" cy="3217258"/>
          </a:xfrm>
          <a:prstGeom prst="rect">
            <a:avLst/>
          </a:prstGeom>
          <a:noFill/>
          <a:extLst>
            <a:ext uri="{909E8E84-426E-40DD-AFC4-6F175D3DCCD1}">
              <a14:hiddenFill xmlns:a14="http://schemas.microsoft.com/office/drawing/2010/main">
                <a:solidFill>
                  <a:srgbClr val="FFFFFF"/>
                </a:solidFill>
              </a14:hiddenFill>
            </a:ext>
          </a:extLst>
        </p:spPr>
      </p:pic>
      <p:pic>
        <p:nvPicPr>
          <p:cNvPr id="18442" name="Picture 10" descr="İzocam, Çevre Dostu Yeni Ürünleriyle Her Türlü Yalıtım İhtiyacına ...">
            <a:extLst>
              <a:ext uri="{FF2B5EF4-FFF2-40B4-BE49-F238E27FC236}">
                <a16:creationId xmlns:a16="http://schemas.microsoft.com/office/drawing/2014/main" id="{2502A4F5-509A-430B-83B5-DA5F7BB2EA0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235247" y="300912"/>
            <a:ext cx="3956752" cy="28502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2542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143EE398-E7F0-42E9-ADB3-9AE7D4DA8E8F}"/>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tr-TR" sz="5400" dirty="0">
                <a:solidFill>
                  <a:srgbClr val="FFFFFF"/>
                </a:solidFill>
              </a:rPr>
              <a:t>Başarıyı Ödüllendiririz ;)</a:t>
            </a:r>
            <a:endParaRPr lang="en-US" sz="5400" dirty="0">
              <a:solidFill>
                <a:srgbClr val="FFFFFF"/>
              </a:solidFill>
            </a:endParaRPr>
          </a:p>
        </p:txBody>
      </p:sp>
      <p:cxnSp>
        <p:nvCxnSpPr>
          <p:cNvPr id="75" name="Straight Connector 74">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22532" name="Picture 4" descr="30-11-2019">
            <a:hlinkClick r:id="rId2" tooltip="30-11-2019"/>
            <a:extLst>
              <a:ext uri="{FF2B5EF4-FFF2-40B4-BE49-F238E27FC236}">
                <a16:creationId xmlns:a16="http://schemas.microsoft.com/office/drawing/2014/main" id="{B8CF49DD-6BA2-464A-86E0-4B1D97014BE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60412" y="2426818"/>
            <a:ext cx="2998227" cy="3997637"/>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22530" name="Picture 2" descr="30-11-2019">
            <a:hlinkClick r:id="rId4" tooltip="30-11-2019"/>
            <a:extLst>
              <a:ext uri="{FF2B5EF4-FFF2-40B4-BE49-F238E27FC236}">
                <a16:creationId xmlns:a16="http://schemas.microsoft.com/office/drawing/2014/main" id="{5EBF885F-4CFB-444F-BBCB-E2C98F8E90C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07940" y="2426818"/>
            <a:ext cx="5330182" cy="3997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8652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2" descr="26-11-2019">
            <a:hlinkClick r:id="rId2" tooltip="26-11-2019"/>
            <a:extLst>
              <a:ext uri="{FF2B5EF4-FFF2-40B4-BE49-F238E27FC236}">
                <a16:creationId xmlns:a16="http://schemas.microsoft.com/office/drawing/2014/main" id="{1EB31261-ABA7-483B-896F-510931E43A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250" y="2987675"/>
            <a:ext cx="5143500" cy="3836988"/>
          </a:xfrm>
          <a:prstGeom prst="rect">
            <a:avLst/>
          </a:prstGeom>
          <a:extLst>
            <a:ext uri="{909E8E84-426E-40DD-AFC4-6F175D3DCCD1}">
              <a14:hiddenFill xmlns:a14="http://schemas.microsoft.com/office/drawing/2010/main">
                <a:solidFill>
                  <a:srgbClr val="FFFFFF"/>
                </a:solidFill>
              </a14:hiddenFill>
            </a:ext>
          </a:extLst>
        </p:spPr>
      </p:pic>
      <p:pic>
        <p:nvPicPr>
          <p:cNvPr id="24580" name="Picture 4" descr="26-11-2019">
            <a:hlinkClick r:id="rId4" tooltip="26-11-2019"/>
            <a:extLst>
              <a:ext uri="{FF2B5EF4-FFF2-40B4-BE49-F238E27FC236}">
                <a16:creationId xmlns:a16="http://schemas.microsoft.com/office/drawing/2014/main" id="{B52E8917-5DBA-4729-8BB1-3F843B44B5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02300" y="47625"/>
            <a:ext cx="2965450" cy="2203450"/>
          </a:xfrm>
          <a:prstGeom prst="rect">
            <a:avLst/>
          </a:prstGeom>
          <a:extLst>
            <a:ext uri="{909E8E84-426E-40DD-AFC4-6F175D3DCCD1}">
              <a14:hiddenFill xmlns:a14="http://schemas.microsoft.com/office/drawing/2010/main">
                <a:solidFill>
                  <a:srgbClr val="FFFFFF"/>
                </a:solidFill>
              </a14:hiddenFill>
            </a:ext>
          </a:extLst>
        </p:spPr>
      </p:pic>
      <p:pic>
        <p:nvPicPr>
          <p:cNvPr id="24582" name="Picture 6" descr="26-11-2019">
            <a:hlinkClick r:id="rId6" tooltip="26-11-2019"/>
            <a:extLst>
              <a:ext uri="{FF2B5EF4-FFF2-40B4-BE49-F238E27FC236}">
                <a16:creationId xmlns:a16="http://schemas.microsoft.com/office/drawing/2014/main" id="{893C6897-8F40-4633-9474-1181AD8E10E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02300" y="2333625"/>
            <a:ext cx="2965450" cy="2203450"/>
          </a:xfrm>
          <a:prstGeom prst="rect">
            <a:avLst/>
          </a:prstGeom>
          <a:extLst>
            <a:ext uri="{909E8E84-426E-40DD-AFC4-6F175D3DCCD1}">
              <a14:hiddenFill xmlns:a14="http://schemas.microsoft.com/office/drawing/2010/main">
                <a:solidFill>
                  <a:srgbClr val="FFFFFF"/>
                </a:solidFill>
              </a14:hiddenFill>
            </a:ext>
          </a:extLst>
        </p:spPr>
      </p:pic>
      <p:pic>
        <p:nvPicPr>
          <p:cNvPr id="24584" name="Picture 8" descr="26-11-2019">
            <a:hlinkClick r:id="rId8" tooltip="26-11-2019"/>
            <a:extLst>
              <a:ext uri="{FF2B5EF4-FFF2-40B4-BE49-F238E27FC236}">
                <a16:creationId xmlns:a16="http://schemas.microsoft.com/office/drawing/2014/main" id="{A56635B2-CD4E-47AA-B0A1-3DC6D4549A8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50300" y="47625"/>
            <a:ext cx="2965450" cy="2203450"/>
          </a:xfrm>
          <a:prstGeom prst="rect">
            <a:avLst/>
          </a:prstGeom>
          <a:extLst>
            <a:ext uri="{909E8E84-426E-40DD-AFC4-6F175D3DCCD1}">
              <a14:hiddenFill xmlns:a14="http://schemas.microsoft.com/office/drawing/2010/main">
                <a:solidFill>
                  <a:srgbClr val="FFFFFF"/>
                </a:solidFill>
              </a14:hiddenFill>
            </a:ext>
          </a:extLst>
        </p:spPr>
      </p:pic>
      <p:pic>
        <p:nvPicPr>
          <p:cNvPr id="24586" name="Picture 10" descr="26-11-2019">
            <a:hlinkClick r:id="rId10" tooltip="26-11-2019"/>
            <a:extLst>
              <a:ext uri="{FF2B5EF4-FFF2-40B4-BE49-F238E27FC236}">
                <a16:creationId xmlns:a16="http://schemas.microsoft.com/office/drawing/2014/main" id="{07DBCC42-5384-402C-A96F-A6DC85072A7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750300" y="2333625"/>
            <a:ext cx="2965450" cy="2203450"/>
          </a:xfrm>
          <a:prstGeom prst="rect">
            <a:avLst/>
          </a:prstGeom>
          <a:extLst>
            <a:ext uri="{909E8E84-426E-40DD-AFC4-6F175D3DCCD1}">
              <a14:hiddenFill xmlns:a14="http://schemas.microsoft.com/office/drawing/2010/main">
                <a:solidFill>
                  <a:srgbClr val="FFFFFF"/>
                </a:solidFill>
              </a14:hiddenFill>
            </a:ext>
          </a:extLst>
        </p:spPr>
      </p:pic>
      <p:pic>
        <p:nvPicPr>
          <p:cNvPr id="24588" name="Picture 12" descr="26-11-2019">
            <a:hlinkClick r:id="rId12" tooltip="26-11-2019"/>
            <a:extLst>
              <a:ext uri="{FF2B5EF4-FFF2-40B4-BE49-F238E27FC236}">
                <a16:creationId xmlns:a16="http://schemas.microsoft.com/office/drawing/2014/main" id="{C839BCC4-91C4-42A5-BE97-7BD44F6299D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02300" y="4619625"/>
            <a:ext cx="2965450" cy="2203450"/>
          </a:xfrm>
          <a:prstGeom prst="rect">
            <a:avLst/>
          </a:prstGeom>
          <a:extLst>
            <a:ext uri="{909E8E84-426E-40DD-AFC4-6F175D3DCCD1}">
              <a14:hiddenFill xmlns:a14="http://schemas.microsoft.com/office/drawing/2010/main">
                <a:solidFill>
                  <a:srgbClr val="FFFFFF"/>
                </a:solidFill>
              </a14:hiddenFill>
            </a:ext>
          </a:extLst>
        </p:spPr>
      </p:pic>
      <p:pic>
        <p:nvPicPr>
          <p:cNvPr id="24590" name="Picture 14" descr="26-11-2019">
            <a:hlinkClick r:id="rId14" tooltip="26-11-2019"/>
            <a:extLst>
              <a:ext uri="{FF2B5EF4-FFF2-40B4-BE49-F238E27FC236}">
                <a16:creationId xmlns:a16="http://schemas.microsoft.com/office/drawing/2014/main" id="{D943E30A-E072-4308-8D71-791D1FD60E5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76250" y="47625"/>
            <a:ext cx="5143500" cy="2857500"/>
          </a:xfrm>
          <a:prstGeom prst="rect">
            <a:avLst/>
          </a:prstGeom>
          <a:extLst>
            <a:ext uri="{909E8E84-426E-40DD-AFC4-6F175D3DCCD1}">
              <a14:hiddenFill xmlns:a14="http://schemas.microsoft.com/office/drawing/2010/main">
                <a:solidFill>
                  <a:srgbClr val="FFFFFF"/>
                </a:solidFill>
              </a14:hiddenFill>
            </a:ext>
          </a:extLst>
        </p:spPr>
      </p:pic>
      <p:pic>
        <p:nvPicPr>
          <p:cNvPr id="24592" name="Picture 16" descr="26-11-2019">
            <a:hlinkClick r:id="rId16" tooltip="26-11-2019"/>
            <a:extLst>
              <a:ext uri="{FF2B5EF4-FFF2-40B4-BE49-F238E27FC236}">
                <a16:creationId xmlns:a16="http://schemas.microsoft.com/office/drawing/2014/main" id="{700DF0D8-C3CE-46CF-A7DB-24D30630EAA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750300" y="4619625"/>
            <a:ext cx="2965450" cy="220345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42948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7">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19">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Başlık 1">
            <a:extLst>
              <a:ext uri="{FF2B5EF4-FFF2-40B4-BE49-F238E27FC236}">
                <a16:creationId xmlns:a16="http://schemas.microsoft.com/office/drawing/2014/main" id="{3CD4CA01-5C42-4AEB-B6C7-7876529FA986}"/>
              </a:ext>
            </a:extLst>
          </p:cNvPr>
          <p:cNvSpPr>
            <a:spLocks noGrp="1"/>
          </p:cNvSpPr>
          <p:nvPr>
            <p:ph type="title"/>
          </p:nvPr>
        </p:nvSpPr>
        <p:spPr>
          <a:xfrm>
            <a:off x="6094105" y="802955"/>
            <a:ext cx="4977976" cy="1454051"/>
          </a:xfrm>
        </p:spPr>
        <p:txBody>
          <a:bodyPr>
            <a:normAutofit/>
          </a:bodyPr>
          <a:lstStyle/>
          <a:p>
            <a:pPr algn="ctr"/>
            <a:r>
              <a:rPr lang="tr-TR" b="1" dirty="0">
                <a:solidFill>
                  <a:schemeClr val="accent1">
                    <a:lumMod val="75000"/>
                  </a:schemeClr>
                </a:solidFill>
              </a:rPr>
              <a:t>OKULUMUZ TARİHÇESİ</a:t>
            </a:r>
          </a:p>
        </p:txBody>
      </p:sp>
      <p:sp>
        <p:nvSpPr>
          <p:cNvPr id="26"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 name="Picture 2" descr="Yeniçağa Borsa İstanbul  İmam Hatip Ortaokulu Fotoğrafı">
            <a:extLst>
              <a:ext uri="{FF2B5EF4-FFF2-40B4-BE49-F238E27FC236}">
                <a16:creationId xmlns:a16="http://schemas.microsoft.com/office/drawing/2014/main" id="{B78AF166-7070-4DB5-A8AD-CBDD9F8AC541}"/>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21241" r="25017" b="2"/>
          <a:stretch/>
        </p:blipFill>
        <p:spPr bwMode="auto">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909E8E84-426E-40DD-AFC4-6F175D3DCCD1}">
              <a14:hiddenFill xmlns:a14="http://schemas.microsoft.com/office/drawing/2010/main">
                <a:solidFill>
                  <a:srgbClr val="FFFFFF"/>
                </a:solidFill>
              </a14:hiddenFill>
            </a:ext>
          </a:extLst>
        </p:spPr>
      </p:pic>
      <p:sp>
        <p:nvSpPr>
          <p:cNvPr id="3" name="İçerik Yer Tutucusu 2">
            <a:extLst>
              <a:ext uri="{FF2B5EF4-FFF2-40B4-BE49-F238E27FC236}">
                <a16:creationId xmlns:a16="http://schemas.microsoft.com/office/drawing/2014/main" id="{F423C826-94ED-48AD-8111-BB74B6048AE7}"/>
              </a:ext>
            </a:extLst>
          </p:cNvPr>
          <p:cNvSpPr>
            <a:spLocks noGrp="1"/>
          </p:cNvSpPr>
          <p:nvPr>
            <p:ph idx="1"/>
          </p:nvPr>
        </p:nvSpPr>
        <p:spPr>
          <a:xfrm>
            <a:off x="6090574" y="2421682"/>
            <a:ext cx="4977578" cy="3639289"/>
          </a:xfrm>
        </p:spPr>
        <p:txBody>
          <a:bodyPr anchor="ctr">
            <a:normAutofit/>
          </a:bodyPr>
          <a:lstStyle/>
          <a:p>
            <a:pPr algn="just">
              <a:lnSpc>
                <a:spcPct val="100000"/>
              </a:lnSpc>
            </a:pPr>
            <a:r>
              <a:rPr lang="tr-TR" sz="1900" dirty="0">
                <a:solidFill>
                  <a:srgbClr val="000000"/>
                </a:solidFill>
              </a:rPr>
              <a:t>2019 yılında ise tamamlanan yeni binasına geçmiş ve eğitim hizmetine kendi binasında devam etmektedir. Okulumuzun mevcut binası Borsa İstanbul tarafından yapılmıştır. Bu sebeple okulumuz 2019-2020 eğitim öğretim yılından itibaren Yeniçağa Borsa İstanbul İmam Hatip Ortaokulu ismini almıştır. Okulumuz açıldığı ilk günden itibaren ilçe halkının teveccüh ve ilgisini görmüştür. Yine okulumuz ilk mezun verdiği tarihten itibaren ortaöğretime yerleştirme sınavlarında başarı göstererek kısa sürede adını duyurmuştur. </a:t>
            </a:r>
          </a:p>
        </p:txBody>
      </p:sp>
    </p:spTree>
    <p:extLst>
      <p:ext uri="{BB962C8B-B14F-4D97-AF65-F5344CB8AC3E}">
        <p14:creationId xmlns:p14="http://schemas.microsoft.com/office/powerpoint/2010/main" val="3084165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5606" name="Picture 6" descr="16-11-2019">
            <a:hlinkClick r:id="rId2" tooltip="16-11-2019"/>
            <a:extLst>
              <a:ext uri="{FF2B5EF4-FFF2-40B4-BE49-F238E27FC236}">
                <a16:creationId xmlns:a16="http://schemas.microsoft.com/office/drawing/2014/main" id="{402CEA3D-5597-4A62-8F5A-B67DC3111B8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68" r="2" b="24486"/>
          <a:stretch/>
        </p:blipFill>
        <p:spPr bwMode="auto">
          <a:xfrm>
            <a:off x="20" y="1"/>
            <a:ext cx="6050258" cy="3400925"/>
          </a:xfrm>
          <a:custGeom>
            <a:avLst/>
            <a:gdLst/>
            <a:ahLst/>
            <a:cxnLst/>
            <a:rect l="l" t="t" r="r" b="b"/>
            <a:pathLst>
              <a:path w="6050278" h="3400925">
                <a:moveTo>
                  <a:pt x="0" y="0"/>
                </a:moveTo>
                <a:lnTo>
                  <a:pt x="6050278" y="0"/>
                </a:lnTo>
                <a:lnTo>
                  <a:pt x="6050278" y="1827306"/>
                </a:lnTo>
                <a:lnTo>
                  <a:pt x="3892296" y="1827306"/>
                </a:lnTo>
                <a:lnTo>
                  <a:pt x="3892296" y="3400925"/>
                </a:lnTo>
                <a:lnTo>
                  <a:pt x="0" y="3400925"/>
                </a:lnTo>
                <a:close/>
              </a:path>
            </a:pathLst>
          </a:custGeom>
          <a:noFill/>
          <a:extLst>
            <a:ext uri="{909E8E84-426E-40DD-AFC4-6F175D3DCCD1}">
              <a14:hiddenFill xmlns:a14="http://schemas.microsoft.com/office/drawing/2010/main">
                <a:solidFill>
                  <a:srgbClr val="FFFFFF"/>
                </a:solidFill>
              </a14:hiddenFill>
            </a:ext>
          </a:extLst>
        </p:spPr>
      </p:pic>
      <p:pic>
        <p:nvPicPr>
          <p:cNvPr id="25612" name="Picture 12" descr="16-11-2019">
            <a:hlinkClick r:id="rId4" tooltip="16-11-2019"/>
            <a:extLst>
              <a:ext uri="{FF2B5EF4-FFF2-40B4-BE49-F238E27FC236}">
                <a16:creationId xmlns:a16="http://schemas.microsoft.com/office/drawing/2014/main" id="{3E1904A3-B801-433A-8343-3BCDDB76B29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2" b="71"/>
          <a:stretch/>
        </p:blipFill>
        <p:spPr bwMode="auto">
          <a:xfrm>
            <a:off x="6141722" y="1"/>
            <a:ext cx="6050278" cy="3400925"/>
          </a:xfrm>
          <a:custGeom>
            <a:avLst/>
            <a:gdLst/>
            <a:ahLst/>
            <a:cxnLst/>
            <a:rect l="l" t="t" r="r" b="b"/>
            <a:pathLst>
              <a:path w="6050278" h="3400925">
                <a:moveTo>
                  <a:pt x="0" y="0"/>
                </a:moveTo>
                <a:lnTo>
                  <a:pt x="6050278" y="0"/>
                </a:lnTo>
                <a:lnTo>
                  <a:pt x="6050278" y="3400925"/>
                </a:lnTo>
                <a:lnTo>
                  <a:pt x="2157982" y="3400925"/>
                </a:lnTo>
                <a:lnTo>
                  <a:pt x="2157982" y="1827306"/>
                </a:lnTo>
                <a:lnTo>
                  <a:pt x="0" y="1827306"/>
                </a:lnTo>
                <a:close/>
              </a:path>
            </a:pathLst>
          </a:custGeom>
          <a:noFill/>
          <a:extLst>
            <a:ext uri="{909E8E84-426E-40DD-AFC4-6F175D3DCCD1}">
              <a14:hiddenFill xmlns:a14="http://schemas.microsoft.com/office/drawing/2010/main">
                <a:solidFill>
                  <a:srgbClr val="FFFFFF"/>
                </a:solidFill>
              </a14:hiddenFill>
            </a:ext>
          </a:extLst>
        </p:spPr>
      </p:pic>
      <p:pic>
        <p:nvPicPr>
          <p:cNvPr id="25604" name="Picture 4" descr="16-11-2019">
            <a:hlinkClick r:id="rId6" tooltip="16-11-2019"/>
            <a:extLst>
              <a:ext uri="{FF2B5EF4-FFF2-40B4-BE49-F238E27FC236}">
                <a16:creationId xmlns:a16="http://schemas.microsoft.com/office/drawing/2014/main" id="{14C48463-AD28-4340-892C-FA21D4CB248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2" b="25760"/>
          <a:stretch/>
        </p:blipFill>
        <p:spPr bwMode="auto">
          <a:xfrm>
            <a:off x="20" y="3489159"/>
            <a:ext cx="6050258" cy="3368841"/>
          </a:xfrm>
          <a:custGeom>
            <a:avLst/>
            <a:gdLst/>
            <a:ahLst/>
            <a:cxnLst/>
            <a:rect l="l" t="t" r="r" b="b"/>
            <a:pathLst>
              <a:path w="6050278" h="3368841">
                <a:moveTo>
                  <a:pt x="0" y="0"/>
                </a:moveTo>
                <a:lnTo>
                  <a:pt x="3892296" y="0"/>
                </a:lnTo>
                <a:lnTo>
                  <a:pt x="3892296" y="1541535"/>
                </a:lnTo>
                <a:lnTo>
                  <a:pt x="6050278" y="1541535"/>
                </a:lnTo>
                <a:lnTo>
                  <a:pt x="6050278" y="3368841"/>
                </a:lnTo>
                <a:lnTo>
                  <a:pt x="0" y="3368841"/>
                </a:lnTo>
                <a:close/>
              </a:path>
            </a:pathLst>
          </a:custGeom>
          <a:noFill/>
          <a:extLst>
            <a:ext uri="{909E8E84-426E-40DD-AFC4-6F175D3DCCD1}">
              <a14:hiddenFill xmlns:a14="http://schemas.microsoft.com/office/drawing/2010/main">
                <a:solidFill>
                  <a:srgbClr val="FFFFFF"/>
                </a:solidFill>
              </a14:hiddenFill>
            </a:ext>
          </a:extLst>
        </p:spPr>
      </p:pic>
      <p:pic>
        <p:nvPicPr>
          <p:cNvPr id="25614" name="Picture 14" descr="15-11-2019">
            <a:hlinkClick r:id="rId8" tooltip="15-11-2019"/>
            <a:extLst>
              <a:ext uri="{FF2B5EF4-FFF2-40B4-BE49-F238E27FC236}">
                <a16:creationId xmlns:a16="http://schemas.microsoft.com/office/drawing/2014/main" id="{73986173-7C25-4DD4-B85D-C152333A21D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8293" r="2" b="15618"/>
          <a:stretch/>
        </p:blipFill>
        <p:spPr bwMode="auto">
          <a:xfrm>
            <a:off x="6141722" y="3489159"/>
            <a:ext cx="6050278" cy="3368841"/>
          </a:xfrm>
          <a:custGeom>
            <a:avLst/>
            <a:gdLst/>
            <a:ahLst/>
            <a:cxnLst/>
            <a:rect l="l" t="t" r="r" b="b"/>
            <a:pathLst>
              <a:path w="6050278" h="3368841">
                <a:moveTo>
                  <a:pt x="2157982" y="0"/>
                </a:moveTo>
                <a:lnTo>
                  <a:pt x="6050278" y="0"/>
                </a:lnTo>
                <a:lnTo>
                  <a:pt x="6050278" y="3368841"/>
                </a:lnTo>
                <a:lnTo>
                  <a:pt x="0" y="3368841"/>
                </a:lnTo>
                <a:lnTo>
                  <a:pt x="0" y="1541535"/>
                </a:lnTo>
                <a:lnTo>
                  <a:pt x="2157982" y="1541535"/>
                </a:lnTo>
                <a:close/>
              </a:path>
            </a:pathLst>
          </a:custGeom>
          <a:noFill/>
          <a:extLst>
            <a:ext uri="{909E8E84-426E-40DD-AFC4-6F175D3DCCD1}">
              <a14:hiddenFill xmlns:a14="http://schemas.microsoft.com/office/drawing/2010/main">
                <a:solidFill>
                  <a:srgbClr val="FFFFFF"/>
                </a:solidFill>
              </a14:hiddenFill>
            </a:ext>
          </a:extLst>
        </p:spPr>
      </p:pic>
      <p:pic>
        <p:nvPicPr>
          <p:cNvPr id="25610" name="Picture 10" descr="16-11-2019">
            <a:hlinkClick r:id="rId10" tooltip="16-11-2019"/>
            <a:extLst>
              <a:ext uri="{FF2B5EF4-FFF2-40B4-BE49-F238E27FC236}">
                <a16:creationId xmlns:a16="http://schemas.microsoft.com/office/drawing/2014/main" id="{8878BA86-F259-46D8-AB28-5F35E4C8440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3" b="4658"/>
          <a:stretch/>
        </p:blipFill>
        <p:spPr bwMode="auto">
          <a:xfrm>
            <a:off x="3983736" y="1918638"/>
            <a:ext cx="4224528" cy="302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72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7" name="Rectangle 76">
            <a:extLst>
              <a:ext uri="{FF2B5EF4-FFF2-40B4-BE49-F238E27FC236}">
                <a16:creationId xmlns:a16="http://schemas.microsoft.com/office/drawing/2014/main" id="{A31A2AEB-6602-4A81-B93B-0EEC9B0D8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Başlık 1">
            <a:extLst>
              <a:ext uri="{FF2B5EF4-FFF2-40B4-BE49-F238E27FC236}">
                <a16:creationId xmlns:a16="http://schemas.microsoft.com/office/drawing/2014/main" id="{E47D2177-2FFD-456B-8F4A-C4D2F23DDBF5}"/>
              </a:ext>
            </a:extLst>
          </p:cNvPr>
          <p:cNvSpPr>
            <a:spLocks noGrp="1"/>
          </p:cNvSpPr>
          <p:nvPr>
            <p:ph type="title"/>
          </p:nvPr>
        </p:nvSpPr>
        <p:spPr>
          <a:xfrm>
            <a:off x="732568" y="1275388"/>
            <a:ext cx="5230018" cy="2630983"/>
          </a:xfrm>
        </p:spPr>
        <p:txBody>
          <a:bodyPr vert="horz" lIns="91440" tIns="45720" rIns="91440" bIns="45720" rtlCol="0" anchor="b">
            <a:normAutofit/>
          </a:bodyPr>
          <a:lstStyle/>
          <a:p>
            <a:r>
              <a:rPr lang="tr-TR" sz="5400" dirty="0">
                <a:solidFill>
                  <a:schemeClr val="tx2"/>
                </a:solidFill>
              </a:rPr>
              <a:t>Sizi de bekleriz </a:t>
            </a:r>
            <a:r>
              <a:rPr lang="tr-TR" sz="5400" dirty="0">
                <a:solidFill>
                  <a:schemeClr val="tx2"/>
                </a:solidFill>
                <a:sym typeface="Wingdings" panose="05000000000000000000" pitchFamily="2" charset="2"/>
              </a:rPr>
              <a:t></a:t>
            </a:r>
            <a:r>
              <a:rPr lang="tr-TR" sz="5400" dirty="0">
                <a:solidFill>
                  <a:schemeClr val="tx2"/>
                </a:solidFill>
              </a:rPr>
              <a:t> </a:t>
            </a:r>
            <a:endParaRPr lang="en-US" sz="5400" kern="1200" dirty="0">
              <a:solidFill>
                <a:schemeClr val="tx2"/>
              </a:solidFill>
              <a:latin typeface="+mj-lt"/>
              <a:ea typeface="+mj-ea"/>
              <a:cs typeface="+mj-cs"/>
            </a:endParaRPr>
          </a:p>
        </p:txBody>
      </p:sp>
      <p:cxnSp>
        <p:nvCxnSpPr>
          <p:cNvPr id="6158" name="Straight Connector 78">
            <a:extLst>
              <a:ext uri="{FF2B5EF4-FFF2-40B4-BE49-F238E27FC236}">
                <a16:creationId xmlns:a16="http://schemas.microsoft.com/office/drawing/2014/main" id="{CA2852D7-B3B3-4152-A367-74BC921783F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32568" y="246028"/>
            <a:ext cx="255495" cy="546559"/>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6159" name="Rectangle 80">
            <a:extLst>
              <a:ext uri="{FF2B5EF4-FFF2-40B4-BE49-F238E27FC236}">
                <a16:creationId xmlns:a16="http://schemas.microsoft.com/office/drawing/2014/main" id="{1AE2FDE4-8ECB-4D0B-B871-D4EE526064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6096000" y="0"/>
            <a:ext cx="6096000"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3" name="Group 82">
            <a:extLst>
              <a:ext uri="{FF2B5EF4-FFF2-40B4-BE49-F238E27FC236}">
                <a16:creationId xmlns:a16="http://schemas.microsoft.com/office/drawing/2014/main" id="{C5E445D8-2A23-4F9B-999F-7574202DE3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594095" y="392751"/>
            <a:ext cx="338328" cy="182880"/>
            <a:chOff x="4089400" y="933450"/>
            <a:chExt cx="338328" cy="341938"/>
          </a:xfrm>
        </p:grpSpPr>
        <p:cxnSp>
          <p:nvCxnSpPr>
            <p:cNvPr id="84" name="Straight Connector 83">
              <a:extLst>
                <a:ext uri="{FF2B5EF4-FFF2-40B4-BE49-F238E27FC236}">
                  <a16:creationId xmlns:a16="http://schemas.microsoft.com/office/drawing/2014/main" id="{CDD83A2A-F2DB-40F6-B257-253095A4A9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0A7E0148-8257-435C-8C80-AF7029FA094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6148" name="Picture 4" descr="05-03-2020">
            <a:extLst>
              <a:ext uri="{FF2B5EF4-FFF2-40B4-BE49-F238E27FC236}">
                <a16:creationId xmlns:a16="http://schemas.microsoft.com/office/drawing/2014/main" id="{653C1537-7475-47F2-9FAE-80CB91E8B363}"/>
              </a:ext>
            </a:extLst>
          </p:cNvPr>
          <p:cNvPicPr>
            <a:picLocks noChangeAspect="1" noChangeArrowheads="1"/>
          </p:cNvPicPr>
          <p:nvPr/>
        </p:nvPicPr>
        <p:blipFill rotWithShape="1">
          <a:blip r:embed="rId2">
            <a:duotone>
              <a:prstClr val="black"/>
              <a:prstClr val="white"/>
            </a:duotone>
            <a:extLst>
              <a:ext uri="{28A0092B-C50C-407E-A947-70E740481C1C}">
                <a14:useLocalDpi xmlns:a14="http://schemas.microsoft.com/office/drawing/2010/main" val="0"/>
              </a:ext>
            </a:extLst>
          </a:blip>
          <a:srcRect t="3309" r="1" b="40483"/>
          <a:stretch/>
        </p:blipFill>
        <p:spPr bwMode="auto">
          <a:xfrm>
            <a:off x="6940469" y="619017"/>
            <a:ext cx="4376749" cy="1912712"/>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İSTİKLÂL MARŞI'NI EZBERE GÜZEL OKUMA YARIŞMASI YAPILDI ">
            <a:extLst>
              <a:ext uri="{FF2B5EF4-FFF2-40B4-BE49-F238E27FC236}">
                <a16:creationId xmlns:a16="http://schemas.microsoft.com/office/drawing/2014/main" id="{58BF0345-DE18-455F-AB76-4C15F04487CB}"/>
              </a:ext>
            </a:extLst>
          </p:cNvPr>
          <p:cNvPicPr>
            <a:picLocks noGrp="1" noChangeAspect="1" noChangeArrowheads="1"/>
          </p:cNvPicPr>
          <p:nvPr>
            <p:ph idx="1"/>
          </p:nvPr>
        </p:nvPicPr>
        <p:blipFill rotWithShape="1">
          <a:blip r:embed="rId3">
            <a:duotone>
              <a:prstClr val="black"/>
              <a:prstClr val="white"/>
            </a:duotone>
            <a:extLst>
              <a:ext uri="{28A0092B-C50C-407E-A947-70E740481C1C}">
                <a14:useLocalDpi xmlns:a14="http://schemas.microsoft.com/office/drawing/2010/main" val="0"/>
              </a:ext>
            </a:extLst>
          </a:blip>
          <a:srcRect l="6999" r="17365" b="6"/>
          <a:stretch/>
        </p:blipFill>
        <p:spPr bwMode="auto">
          <a:xfrm>
            <a:off x="6940470" y="2592377"/>
            <a:ext cx="2154715" cy="1602352"/>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03-03-2020">
            <a:extLst>
              <a:ext uri="{FF2B5EF4-FFF2-40B4-BE49-F238E27FC236}">
                <a16:creationId xmlns:a16="http://schemas.microsoft.com/office/drawing/2014/main" id="{211FDF2C-02C3-4DB9-871D-5E923EA71CD1}"/>
              </a:ext>
            </a:extLst>
          </p:cNvPr>
          <p:cNvPicPr>
            <a:picLocks noChangeAspect="1" noChangeArrowheads="1"/>
          </p:cNvPicPr>
          <p:nvPr/>
        </p:nvPicPr>
        <p:blipFill rotWithShape="1">
          <a:blip r:embed="rId4">
            <a:duotone>
              <a:prstClr val="black"/>
              <a:prstClr val="white"/>
            </a:duotone>
            <a:extLst>
              <a:ext uri="{28A0092B-C50C-407E-A947-70E740481C1C}">
                <a14:useLocalDpi xmlns:a14="http://schemas.microsoft.com/office/drawing/2010/main" val="0"/>
              </a:ext>
            </a:extLst>
          </a:blip>
          <a:srcRect l="10625" r="13739" b="6"/>
          <a:stretch/>
        </p:blipFill>
        <p:spPr bwMode="auto">
          <a:xfrm>
            <a:off x="9162503" y="2592377"/>
            <a:ext cx="2154715" cy="160235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25-02-2020">
            <a:extLst>
              <a:ext uri="{FF2B5EF4-FFF2-40B4-BE49-F238E27FC236}">
                <a16:creationId xmlns:a16="http://schemas.microsoft.com/office/drawing/2014/main" id="{E82912A4-8B2E-4876-A0C9-E45A6530DCE5}"/>
              </a:ext>
            </a:extLst>
          </p:cNvPr>
          <p:cNvPicPr>
            <a:picLocks noChangeAspect="1" noChangeArrowheads="1"/>
          </p:cNvPicPr>
          <p:nvPr/>
        </p:nvPicPr>
        <p:blipFill rotWithShape="1">
          <a:blip r:embed="rId5">
            <a:duotone>
              <a:prstClr val="black"/>
              <a:prstClr val="white"/>
            </a:duotone>
            <a:extLst>
              <a:ext uri="{28A0092B-C50C-407E-A947-70E740481C1C}">
                <a14:useLocalDpi xmlns:a14="http://schemas.microsoft.com/office/drawing/2010/main" val="0"/>
              </a:ext>
            </a:extLst>
          </a:blip>
          <a:srcRect r="1" b="18696"/>
          <a:stretch/>
        </p:blipFill>
        <p:spPr bwMode="auto">
          <a:xfrm>
            <a:off x="6940469" y="4265623"/>
            <a:ext cx="4376749" cy="1912712"/>
          </a:xfrm>
          <a:prstGeom prst="rect">
            <a:avLst/>
          </a:prstGeom>
          <a:noFill/>
          <a:extLst>
            <a:ext uri="{909E8E84-426E-40DD-AFC4-6F175D3DCCD1}">
              <a14:hiddenFill xmlns:a14="http://schemas.microsoft.com/office/drawing/2010/main">
                <a:solidFill>
                  <a:srgbClr val="FFFFFF"/>
                </a:solidFill>
              </a14:hiddenFill>
            </a:ext>
          </a:extLst>
        </p:spPr>
      </p:pic>
      <p:cxnSp>
        <p:nvCxnSpPr>
          <p:cNvPr id="87" name="Straight Connector 86">
            <a:extLst>
              <a:ext uri="{FF2B5EF4-FFF2-40B4-BE49-F238E27FC236}">
                <a16:creationId xmlns:a16="http://schemas.microsoft.com/office/drawing/2014/main" id="{98851C42-82C4-418C-BF1A-BCDDF42E581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0441" y="6522756"/>
            <a:ext cx="10717187" cy="0"/>
          </a:xfrm>
          <a:prstGeom prst="line">
            <a:avLst/>
          </a:prstGeom>
          <a:ln w="12700" cap="sq">
            <a:solidFill>
              <a:schemeClr val="tx2"/>
            </a:solidFill>
            <a:headEnd type="none"/>
            <a:tailEnd type="none"/>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D19033F1-87EC-4A3D-8B7E-B8A8ADDE18B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2829917" y="6400800"/>
            <a:ext cx="338328" cy="240175"/>
            <a:chOff x="4089400" y="933450"/>
            <a:chExt cx="338328" cy="341938"/>
          </a:xfrm>
        </p:grpSpPr>
        <p:cxnSp>
          <p:nvCxnSpPr>
            <p:cNvPr id="90" name="Straight Connector 89">
              <a:extLst>
                <a:ext uri="{FF2B5EF4-FFF2-40B4-BE49-F238E27FC236}">
                  <a16:creationId xmlns:a16="http://schemas.microsoft.com/office/drawing/2014/main" id="{0A887C0C-47A7-4282-A141-9FA70CFCAC0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258564" y="933450"/>
              <a:ext cx="0" cy="341938"/>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FFDCC17-8C99-4D74-A4F2-C04FEE5AD8F5}"/>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089400" y="1104419"/>
              <a:ext cx="338328"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1317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386" name="Picture 2" descr="13-01-2020">
            <a:extLst>
              <a:ext uri="{FF2B5EF4-FFF2-40B4-BE49-F238E27FC236}">
                <a16:creationId xmlns:a16="http://schemas.microsoft.com/office/drawing/2014/main" id="{C07DB17A-04F3-4738-8457-C86A97706C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609598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13-01-2020">
            <a:extLst>
              <a:ext uri="{FF2B5EF4-FFF2-40B4-BE49-F238E27FC236}">
                <a16:creationId xmlns:a16="http://schemas.microsoft.com/office/drawing/2014/main" id="{10005F6B-AE4B-4CDD-907C-9700D4D831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000"/>
          <a:stretch/>
        </p:blipFill>
        <p:spPr bwMode="auto">
          <a:xfrm>
            <a:off x="6096000" y="10"/>
            <a:ext cx="6096000" cy="342899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13-01-2020">
            <a:extLst>
              <a:ext uri="{FF2B5EF4-FFF2-40B4-BE49-F238E27FC236}">
                <a16:creationId xmlns:a16="http://schemas.microsoft.com/office/drawing/2014/main" id="{FF3A058D-054F-4C31-8F6F-C4D316694B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1084" b="3916"/>
          <a:stretch/>
        </p:blipFill>
        <p:spPr bwMode="auto">
          <a:xfrm>
            <a:off x="20" y="3429000"/>
            <a:ext cx="609598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13-01-2020">
            <a:extLst>
              <a:ext uri="{FF2B5EF4-FFF2-40B4-BE49-F238E27FC236}">
                <a16:creationId xmlns:a16="http://schemas.microsoft.com/office/drawing/2014/main" id="{8714AE49-4598-4274-9511-E4B43975844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460" b="6540"/>
          <a:stretch/>
        </p:blipFill>
        <p:spPr bwMode="auto">
          <a:xfrm>
            <a:off x="609600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id="{B497CCB5-5FC2-473C-AFCC-2430CEF1DF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409915" y="1742916"/>
            <a:ext cx="3372170" cy="3372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ame 78">
            <a:extLst>
              <a:ext uri="{FF2B5EF4-FFF2-40B4-BE49-F238E27FC236}">
                <a16:creationId xmlns:a16="http://schemas.microsoft.com/office/drawing/2014/main" id="{599C8C75-BFDF-44E7-A028-EEB5EDD588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3971277" y="1304278"/>
            <a:ext cx="4249446" cy="4249444"/>
          </a:xfrm>
          <a:prstGeom prst="frame">
            <a:avLst>
              <a:gd name="adj1" fmla="val 1195"/>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Başlık 1">
            <a:extLst>
              <a:ext uri="{FF2B5EF4-FFF2-40B4-BE49-F238E27FC236}">
                <a16:creationId xmlns:a16="http://schemas.microsoft.com/office/drawing/2014/main" id="{95BAC6FB-3D2A-4722-A40B-5FAAB290B078}"/>
              </a:ext>
            </a:extLst>
          </p:cNvPr>
          <p:cNvSpPr>
            <a:spLocks noGrp="1"/>
          </p:cNvSpPr>
          <p:nvPr>
            <p:ph type="title"/>
          </p:nvPr>
        </p:nvSpPr>
        <p:spPr>
          <a:xfrm>
            <a:off x="4286858" y="2761554"/>
            <a:ext cx="3618284" cy="1345720"/>
          </a:xfrm>
          <a:noFill/>
        </p:spPr>
        <p:txBody>
          <a:bodyPr vert="horz" lIns="91440" tIns="45720" rIns="91440" bIns="45720" rtlCol="0" anchor="ctr">
            <a:normAutofit/>
          </a:bodyPr>
          <a:lstStyle/>
          <a:p>
            <a:pPr algn="ctr"/>
            <a:r>
              <a:rPr lang="en-US" sz="2800" b="1" kern="1200" dirty="0" err="1">
                <a:solidFill>
                  <a:srgbClr val="080808"/>
                </a:solidFill>
                <a:latin typeface="+mj-lt"/>
                <a:ea typeface="+mj-ea"/>
                <a:cs typeface="+mj-cs"/>
              </a:rPr>
              <a:t>Kütüphanemiz</a:t>
            </a:r>
            <a:endParaRPr lang="en-US" sz="2800" b="1" kern="1200" dirty="0">
              <a:solidFill>
                <a:srgbClr val="080808"/>
              </a:solidFill>
              <a:latin typeface="+mj-lt"/>
              <a:ea typeface="+mj-ea"/>
              <a:cs typeface="+mj-cs"/>
            </a:endParaRPr>
          </a:p>
        </p:txBody>
      </p:sp>
    </p:spTree>
    <p:extLst>
      <p:ext uri="{BB962C8B-B14F-4D97-AF65-F5344CB8AC3E}">
        <p14:creationId xmlns:p14="http://schemas.microsoft.com/office/powerpoint/2010/main" val="17236351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4" name="Picture 4" descr="16-03-2020">
            <a:extLst>
              <a:ext uri="{FF2B5EF4-FFF2-40B4-BE49-F238E27FC236}">
                <a16:creationId xmlns:a16="http://schemas.microsoft.com/office/drawing/2014/main" id="{3C259427-FFF9-427B-BE90-BB46AF5F345E}"/>
              </a:ext>
            </a:extLst>
          </p:cNvPr>
          <p:cNvPicPr>
            <a:picLocks noChangeAspect="1" noChangeArrowheads="1"/>
          </p:cNvPicPr>
          <p:nvPr/>
        </p:nvPicPr>
        <p:blipFill rotWithShape="1">
          <a:blip r:embed="rId2">
            <a:alphaModFix amt="35000"/>
            <a:extLst>
              <a:ext uri="{28A0092B-C50C-407E-A947-70E740481C1C}">
                <a14:useLocalDpi xmlns:a14="http://schemas.microsoft.com/office/drawing/2010/main" val="0"/>
              </a:ext>
            </a:extLst>
          </a:blip>
          <a:srcRect t="23174" b="1849"/>
          <a:stretch/>
        </p:blipFill>
        <p:spPr bwMode="auto">
          <a:xfrm>
            <a:off x="20" y="1021"/>
            <a:ext cx="12191980" cy="6855958"/>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a:extLst>
              <a:ext uri="{FF2B5EF4-FFF2-40B4-BE49-F238E27FC236}">
                <a16:creationId xmlns:a16="http://schemas.microsoft.com/office/drawing/2014/main" id="{23E94E01-CA02-4E5D-971B-558D05650FD1}"/>
              </a:ext>
            </a:extLst>
          </p:cNvPr>
          <p:cNvSpPr>
            <a:spLocks noGrp="1"/>
          </p:cNvSpPr>
          <p:nvPr>
            <p:ph type="title"/>
          </p:nvPr>
        </p:nvSpPr>
        <p:spPr>
          <a:xfrm>
            <a:off x="4128368" y="4522156"/>
            <a:ext cx="4937937" cy="1363215"/>
          </a:xfrm>
        </p:spPr>
        <p:txBody>
          <a:bodyPr vert="horz" lIns="91440" tIns="45720" rIns="91440" bIns="45720" rtlCol="0" anchor="t">
            <a:normAutofit/>
          </a:bodyPr>
          <a:lstStyle/>
          <a:p>
            <a:pPr algn="ctr"/>
            <a:r>
              <a:rPr lang="en-US" b="1" kern="1200" dirty="0" err="1">
                <a:solidFill>
                  <a:schemeClr val="tx1"/>
                </a:solidFill>
                <a:latin typeface="+mj-lt"/>
                <a:ea typeface="+mj-ea"/>
                <a:cs typeface="+mj-cs"/>
              </a:rPr>
              <a:t>Kur’an</a:t>
            </a:r>
            <a:r>
              <a:rPr lang="en-US" b="1" kern="1200" dirty="0">
                <a:solidFill>
                  <a:schemeClr val="tx1"/>
                </a:solidFill>
                <a:latin typeface="+mj-lt"/>
                <a:ea typeface="+mj-ea"/>
                <a:cs typeface="+mj-cs"/>
              </a:rPr>
              <a:t>-ı </a:t>
            </a:r>
            <a:r>
              <a:rPr lang="en-US" b="1" kern="1200" dirty="0" err="1">
                <a:solidFill>
                  <a:schemeClr val="tx1"/>
                </a:solidFill>
                <a:latin typeface="+mj-lt"/>
                <a:ea typeface="+mj-ea"/>
                <a:cs typeface="+mj-cs"/>
              </a:rPr>
              <a:t>Kerim</a:t>
            </a:r>
            <a:r>
              <a:rPr lang="en-US" b="1" kern="1200" dirty="0">
                <a:solidFill>
                  <a:schemeClr val="tx1"/>
                </a:solidFill>
                <a:latin typeface="+mj-lt"/>
                <a:ea typeface="+mj-ea"/>
                <a:cs typeface="+mj-cs"/>
              </a:rPr>
              <a:t> </a:t>
            </a:r>
            <a:r>
              <a:rPr lang="en-US" b="1" kern="1200" dirty="0" err="1">
                <a:solidFill>
                  <a:schemeClr val="tx1"/>
                </a:solidFill>
                <a:latin typeface="+mj-lt"/>
                <a:ea typeface="+mj-ea"/>
                <a:cs typeface="+mj-cs"/>
              </a:rPr>
              <a:t>Sınıfımız</a:t>
            </a:r>
            <a:endParaRPr lang="en-US" b="1" kern="1200" dirty="0">
              <a:solidFill>
                <a:schemeClr val="tx1"/>
              </a:solidFill>
              <a:latin typeface="+mj-lt"/>
              <a:ea typeface="+mj-ea"/>
              <a:cs typeface="+mj-cs"/>
            </a:endParaRPr>
          </a:p>
        </p:txBody>
      </p:sp>
      <p:sp>
        <p:nvSpPr>
          <p:cNvPr id="145" name="Freeform: Shape 144">
            <a:extLst>
              <a:ext uri="{FF2B5EF4-FFF2-40B4-BE49-F238E27FC236}">
                <a16:creationId xmlns:a16="http://schemas.microsoft.com/office/drawing/2014/main" id="{F6E384F5-137A-40B1-97F0-694CC6ECD5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122218"/>
            <a:ext cx="3730752" cy="4735782"/>
          </a:xfrm>
          <a:custGeom>
            <a:avLst/>
            <a:gdLst>
              <a:gd name="connsiteX0" fmla="*/ 640080 w 3730752"/>
              <a:gd name="connsiteY0" fmla="*/ 0 h 4735782"/>
              <a:gd name="connsiteX1" fmla="*/ 3730752 w 3730752"/>
              <a:gd name="connsiteY1" fmla="*/ 3090672 h 4735782"/>
              <a:gd name="connsiteX2" fmla="*/ 3357725 w 3730752"/>
              <a:gd name="connsiteY2" fmla="*/ 4563870 h 4735782"/>
              <a:gd name="connsiteX3" fmla="*/ 3253285 w 3730752"/>
              <a:gd name="connsiteY3" fmla="*/ 4735782 h 4735782"/>
              <a:gd name="connsiteX4" fmla="*/ 0 w 3730752"/>
              <a:gd name="connsiteY4" fmla="*/ 4735782 h 4735782"/>
              <a:gd name="connsiteX5" fmla="*/ 0 w 3730752"/>
              <a:gd name="connsiteY5" fmla="*/ 67215 h 4735782"/>
              <a:gd name="connsiteX6" fmla="*/ 17202 w 3730752"/>
              <a:gd name="connsiteY6" fmla="*/ 62792 h 4735782"/>
              <a:gd name="connsiteX7" fmla="*/ 640080 w 3730752"/>
              <a:gd name="connsiteY7" fmla="*/ 0 h 4735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30752" h="4735782">
                <a:moveTo>
                  <a:pt x="640080" y="0"/>
                </a:moveTo>
                <a:cubicBezTo>
                  <a:pt x="2347011" y="0"/>
                  <a:pt x="3730752" y="1383741"/>
                  <a:pt x="3730752" y="3090672"/>
                </a:cubicBezTo>
                <a:cubicBezTo>
                  <a:pt x="3730752" y="3624088"/>
                  <a:pt x="3595621" y="4125943"/>
                  <a:pt x="3357725" y="4563870"/>
                </a:cubicBezTo>
                <a:lnTo>
                  <a:pt x="3253285" y="4735782"/>
                </a:lnTo>
                <a:lnTo>
                  <a:pt x="0" y="4735782"/>
                </a:lnTo>
                <a:lnTo>
                  <a:pt x="0" y="67215"/>
                </a:lnTo>
                <a:lnTo>
                  <a:pt x="17202" y="62792"/>
                </a:lnTo>
                <a:cubicBezTo>
                  <a:pt x="218397" y="21621"/>
                  <a:pt x="426714" y="0"/>
                  <a:pt x="64008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Freeform: Shape 146">
            <a:extLst>
              <a:ext uri="{FF2B5EF4-FFF2-40B4-BE49-F238E27FC236}">
                <a16:creationId xmlns:a16="http://schemas.microsoft.com/office/drawing/2014/main" id="{9DBC4630-03DA-474F-BBCB-BA3AE6B317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1982" y="-4332"/>
            <a:ext cx="4242816" cy="2454158"/>
          </a:xfrm>
          <a:custGeom>
            <a:avLst/>
            <a:gdLst>
              <a:gd name="connsiteX0" fmla="*/ 28633 w 4242816"/>
              <a:gd name="connsiteY0" fmla="*/ 0 h 2454158"/>
              <a:gd name="connsiteX1" fmla="*/ 4214183 w 4242816"/>
              <a:gd name="connsiteY1" fmla="*/ 0 h 2454158"/>
              <a:gd name="connsiteX2" fmla="*/ 4231864 w 4242816"/>
              <a:gd name="connsiteY2" fmla="*/ 115848 h 2454158"/>
              <a:gd name="connsiteX3" fmla="*/ 4242816 w 4242816"/>
              <a:gd name="connsiteY3" fmla="*/ 332750 h 2454158"/>
              <a:gd name="connsiteX4" fmla="*/ 2121408 w 4242816"/>
              <a:gd name="connsiteY4" fmla="*/ 2454158 h 2454158"/>
              <a:gd name="connsiteX5" fmla="*/ 0 w 4242816"/>
              <a:gd name="connsiteY5" fmla="*/ 332750 h 2454158"/>
              <a:gd name="connsiteX6" fmla="*/ 10953 w 4242816"/>
              <a:gd name="connsiteY6" fmla="*/ 115848 h 24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16" h="2454158">
                <a:moveTo>
                  <a:pt x="28633" y="0"/>
                </a:moveTo>
                <a:lnTo>
                  <a:pt x="4214183" y="0"/>
                </a:lnTo>
                <a:lnTo>
                  <a:pt x="4231864" y="115848"/>
                </a:lnTo>
                <a:cubicBezTo>
                  <a:pt x="4239106" y="187164"/>
                  <a:pt x="4242816" y="259524"/>
                  <a:pt x="4242816" y="332750"/>
                </a:cubicBezTo>
                <a:cubicBezTo>
                  <a:pt x="4242816" y="1504371"/>
                  <a:pt x="3293029" y="2454158"/>
                  <a:pt x="2121408" y="2454158"/>
                </a:cubicBezTo>
                <a:cubicBezTo>
                  <a:pt x="949787" y="2454158"/>
                  <a:pt x="0" y="1504371"/>
                  <a:pt x="0" y="332750"/>
                </a:cubicBezTo>
                <a:cubicBezTo>
                  <a:pt x="0" y="259524"/>
                  <a:pt x="3710" y="187164"/>
                  <a:pt x="10953" y="11584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30" name="Picture 10" descr="16-03-2020">
            <a:extLst>
              <a:ext uri="{FF2B5EF4-FFF2-40B4-BE49-F238E27FC236}">
                <a16:creationId xmlns:a16="http://schemas.microsoft.com/office/drawing/2014/main" id="{3EA3D9B0-718C-48B3-B898-B17F139BA5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145" r="-1" b="-1"/>
          <a:stretch/>
        </p:blipFill>
        <p:spPr bwMode="auto">
          <a:xfrm>
            <a:off x="1246573"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noFill/>
          <a:extLst>
            <a:ext uri="{909E8E84-426E-40DD-AFC4-6F175D3DCCD1}">
              <a14:hiddenFill xmlns:a14="http://schemas.microsoft.com/office/drawing/2010/main">
                <a:solidFill>
                  <a:srgbClr val="FFFFFF"/>
                </a:solidFill>
              </a14:hiddenFill>
            </a:ext>
          </a:extLst>
        </p:spPr>
      </p:pic>
      <p:pic>
        <p:nvPicPr>
          <p:cNvPr id="5122" name="Picture 2" descr="16-03-2020">
            <a:extLst>
              <a:ext uri="{FF2B5EF4-FFF2-40B4-BE49-F238E27FC236}">
                <a16:creationId xmlns:a16="http://schemas.microsoft.com/office/drawing/2014/main" id="{F6904506-54FA-4CD9-AB97-A38909EF2DE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54" r="-1" b="-1"/>
          <a:stretch/>
        </p:blipFill>
        <p:spPr bwMode="auto">
          <a:xfrm>
            <a:off x="20" y="2288331"/>
            <a:ext cx="356461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noFill/>
          <a:extLst>
            <a:ext uri="{909E8E84-426E-40DD-AFC4-6F175D3DCCD1}">
              <a14:hiddenFill xmlns:a14="http://schemas.microsoft.com/office/drawing/2010/main">
                <a:solidFill>
                  <a:srgbClr val="FFFFFF"/>
                </a:solidFill>
              </a14:hiddenFill>
            </a:ext>
          </a:extLst>
        </p:spPr>
      </p:pic>
      <p:sp>
        <p:nvSpPr>
          <p:cNvPr id="149" name="Oval 148">
            <a:extLst>
              <a:ext uri="{FF2B5EF4-FFF2-40B4-BE49-F238E27FC236}">
                <a16:creationId xmlns:a16="http://schemas.microsoft.com/office/drawing/2014/main" id="{78418A25-6EAC-4140-BFE6-284E1925B5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0967" y="561316"/>
            <a:ext cx="3182112" cy="3182112"/>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12" descr="16-03-2020">
            <a:extLst>
              <a:ext uri="{FF2B5EF4-FFF2-40B4-BE49-F238E27FC236}">
                <a16:creationId xmlns:a16="http://schemas.microsoft.com/office/drawing/2014/main" id="{E71C0821-C5DA-44E7-BC1F-AC56E014170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417" r="21585" b="3"/>
          <a:stretch/>
        </p:blipFill>
        <p:spPr bwMode="auto">
          <a:xfrm>
            <a:off x="5525559" y="725908"/>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noFill/>
          <a:extLst>
            <a:ext uri="{909E8E84-426E-40DD-AFC4-6F175D3DCCD1}">
              <a14:hiddenFill xmlns:a14="http://schemas.microsoft.com/office/drawing/2010/main">
                <a:solidFill>
                  <a:srgbClr val="FFFFFF"/>
                </a:solidFill>
              </a14:hiddenFill>
            </a:ext>
          </a:extLst>
        </p:spPr>
      </p:pic>
      <p:sp>
        <p:nvSpPr>
          <p:cNvPr id="151" name="Freeform: Shape 150">
            <a:extLst>
              <a:ext uri="{FF2B5EF4-FFF2-40B4-BE49-F238E27FC236}">
                <a16:creationId xmlns:a16="http://schemas.microsoft.com/office/drawing/2014/main" id="{6B9D64DB-4D5C-4A91-B45F-F301E3174F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52568" y="-4332"/>
            <a:ext cx="3439432" cy="3550083"/>
          </a:xfrm>
          <a:custGeom>
            <a:avLst/>
            <a:gdLst>
              <a:gd name="connsiteX0" fmla="*/ 115336 w 3439432"/>
              <a:gd name="connsiteY0" fmla="*/ 0 h 3550083"/>
              <a:gd name="connsiteX1" fmla="*/ 3439432 w 3439432"/>
              <a:gd name="connsiteY1" fmla="*/ 0 h 3550083"/>
              <a:gd name="connsiteX2" fmla="*/ 3439432 w 3439432"/>
              <a:gd name="connsiteY2" fmla="*/ 3462762 h 3550083"/>
              <a:gd name="connsiteX3" fmla="*/ 3318024 w 3439432"/>
              <a:gd name="connsiteY3" fmla="*/ 3493980 h 3550083"/>
              <a:gd name="connsiteX4" fmla="*/ 2761488 w 3439432"/>
              <a:gd name="connsiteY4" fmla="*/ 3550083 h 3550083"/>
              <a:gd name="connsiteX5" fmla="*/ 0 w 3439432"/>
              <a:gd name="connsiteY5" fmla="*/ 788595 h 3550083"/>
              <a:gd name="connsiteX6" fmla="*/ 70713 w 3439432"/>
              <a:gd name="connsiteY6" fmla="*/ 164949 h 35500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39432" h="3550083">
                <a:moveTo>
                  <a:pt x="115336" y="0"/>
                </a:moveTo>
                <a:lnTo>
                  <a:pt x="3439432" y="0"/>
                </a:lnTo>
                <a:lnTo>
                  <a:pt x="3439432" y="3462762"/>
                </a:lnTo>
                <a:lnTo>
                  <a:pt x="3318024" y="3493980"/>
                </a:lnTo>
                <a:cubicBezTo>
                  <a:pt x="3138258" y="3530765"/>
                  <a:pt x="2952129" y="3550083"/>
                  <a:pt x="2761488" y="3550083"/>
                </a:cubicBezTo>
                <a:cubicBezTo>
                  <a:pt x="1236360" y="3550083"/>
                  <a:pt x="0" y="2313723"/>
                  <a:pt x="0" y="788595"/>
                </a:cubicBezTo>
                <a:cubicBezTo>
                  <a:pt x="0" y="574124"/>
                  <a:pt x="24450" y="365364"/>
                  <a:pt x="70713" y="164949"/>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126" name="Picture 6" descr="16-03-2020">
            <a:extLst>
              <a:ext uri="{FF2B5EF4-FFF2-40B4-BE49-F238E27FC236}">
                <a16:creationId xmlns:a16="http://schemas.microsoft.com/office/drawing/2014/main" id="{9B593FF5-158E-4CED-87C5-5968874B0CF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158" r="11297" b="3"/>
          <a:stretch/>
        </p:blipFill>
        <p:spPr bwMode="auto">
          <a:xfrm>
            <a:off x="8918761" y="-4331"/>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noFill/>
          <a:extLst>
            <a:ext uri="{909E8E84-426E-40DD-AFC4-6F175D3DCCD1}">
              <a14:hiddenFill xmlns:a14="http://schemas.microsoft.com/office/drawing/2010/main">
                <a:solidFill>
                  <a:srgbClr val="FFFFFF"/>
                </a:solidFill>
              </a14:hiddenFill>
            </a:ext>
          </a:extLst>
        </p:spPr>
      </p:pic>
      <p:sp>
        <p:nvSpPr>
          <p:cNvPr id="153" name="Freeform: Shape 152">
            <a:extLst>
              <a:ext uri="{FF2B5EF4-FFF2-40B4-BE49-F238E27FC236}">
                <a16:creationId xmlns:a16="http://schemas.microsoft.com/office/drawing/2014/main" id="{CB14CE1B-4BC5-4EF2-BE3D-05E4F580B3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99331" y="3907418"/>
            <a:ext cx="2992669" cy="2950582"/>
          </a:xfrm>
          <a:custGeom>
            <a:avLst/>
            <a:gdLst>
              <a:gd name="connsiteX0" fmla="*/ 2052140 w 2992669"/>
              <a:gd name="connsiteY0" fmla="*/ 0 h 2950582"/>
              <a:gd name="connsiteX1" fmla="*/ 2850926 w 2992669"/>
              <a:gd name="connsiteY1" fmla="*/ 161267 h 2950582"/>
              <a:gd name="connsiteX2" fmla="*/ 2992669 w 2992669"/>
              <a:gd name="connsiteY2" fmla="*/ 229549 h 2950582"/>
              <a:gd name="connsiteX3" fmla="*/ 2992669 w 2992669"/>
              <a:gd name="connsiteY3" fmla="*/ 2950582 h 2950582"/>
              <a:gd name="connsiteX4" fmla="*/ 209274 w 2992669"/>
              <a:gd name="connsiteY4" fmla="*/ 2950582 h 2950582"/>
              <a:gd name="connsiteX5" fmla="*/ 161267 w 2992669"/>
              <a:gd name="connsiteY5" fmla="*/ 2850926 h 2950582"/>
              <a:gd name="connsiteX6" fmla="*/ 0 w 2992669"/>
              <a:gd name="connsiteY6" fmla="*/ 2052140 h 2950582"/>
              <a:gd name="connsiteX7" fmla="*/ 2052140 w 2992669"/>
              <a:gd name="connsiteY7" fmla="*/ 0 h 295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92669" h="2950582">
                <a:moveTo>
                  <a:pt x="2052140" y="0"/>
                </a:moveTo>
                <a:cubicBezTo>
                  <a:pt x="2335482" y="0"/>
                  <a:pt x="2605411" y="57424"/>
                  <a:pt x="2850926" y="161267"/>
                </a:cubicBezTo>
                <a:lnTo>
                  <a:pt x="2992669" y="229549"/>
                </a:lnTo>
                <a:lnTo>
                  <a:pt x="2992669" y="2950582"/>
                </a:lnTo>
                <a:lnTo>
                  <a:pt x="209274" y="2950582"/>
                </a:lnTo>
                <a:lnTo>
                  <a:pt x="161267" y="2850926"/>
                </a:lnTo>
                <a:cubicBezTo>
                  <a:pt x="57423" y="2605411"/>
                  <a:pt x="0" y="2335482"/>
                  <a:pt x="0" y="2052140"/>
                </a:cubicBezTo>
                <a:cubicBezTo>
                  <a:pt x="0" y="918774"/>
                  <a:pt x="918774" y="0"/>
                  <a:pt x="205214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8" name="Picture 8" descr="16-03-2020">
            <a:extLst>
              <a:ext uri="{FF2B5EF4-FFF2-40B4-BE49-F238E27FC236}">
                <a16:creationId xmlns:a16="http://schemas.microsoft.com/office/drawing/2014/main" id="{EAE9ABE8-841E-4701-B3EB-EAE4ACE3B11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152" r="13715" b="1"/>
          <a:stretch/>
        </p:blipFill>
        <p:spPr bwMode="auto">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4634390"/>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2" descr="08-11-2019">
            <a:hlinkClick r:id="rId2" tooltip="08-11-2019"/>
            <a:extLst>
              <a:ext uri="{FF2B5EF4-FFF2-40B4-BE49-F238E27FC236}">
                <a16:creationId xmlns:a16="http://schemas.microsoft.com/office/drawing/2014/main" id="{5489841D-5702-465B-BFDD-72040B2B66FD}"/>
              </a:ext>
            </a:extLst>
          </p:cNvPr>
          <p:cNvPicPr>
            <a:picLocks noChangeAspect="1" noChangeArrowheads="1"/>
          </p:cNvPicPr>
          <p:nvPr/>
        </p:nvPicPr>
        <p:blipFill rotWithShape="1">
          <a:blip r:embed="rId3">
            <a:alphaModFix amt="35000"/>
            <a:extLst>
              <a:ext uri="{28A0092B-C50C-407E-A947-70E740481C1C}">
                <a14:useLocalDpi xmlns:a14="http://schemas.microsoft.com/office/drawing/2010/main" val="0"/>
              </a:ext>
            </a:extLst>
          </a:blip>
          <a:srcRect t="12248" b="12775"/>
          <a:stretch/>
        </p:blipFill>
        <p:spPr bwMode="auto">
          <a:xfrm>
            <a:off x="-6" y="-3"/>
            <a:ext cx="12192000" cy="6855958"/>
          </a:xfrm>
          <a:prstGeom prst="rect">
            <a:avLst/>
          </a:prstGeom>
          <a:noFill/>
          <a:extLst>
            <a:ext uri="{909E8E84-426E-40DD-AFC4-6F175D3DCCD1}">
              <a14:hiddenFill xmlns:a14="http://schemas.microsoft.com/office/drawing/2010/main">
                <a:solidFill>
                  <a:srgbClr val="FFFFFF"/>
                </a:solidFill>
              </a14:hiddenFill>
            </a:ext>
          </a:extLst>
        </p:spPr>
      </p:pic>
      <p:sp>
        <p:nvSpPr>
          <p:cNvPr id="2" name="Başlık 1">
            <a:extLst>
              <a:ext uri="{FF2B5EF4-FFF2-40B4-BE49-F238E27FC236}">
                <a16:creationId xmlns:a16="http://schemas.microsoft.com/office/drawing/2014/main" id="{3D4FFB5E-22D5-475C-A0EB-A019CF69F317}"/>
              </a:ext>
            </a:extLst>
          </p:cNvPr>
          <p:cNvSpPr>
            <a:spLocks noGrp="1"/>
          </p:cNvSpPr>
          <p:nvPr>
            <p:ph type="title"/>
          </p:nvPr>
        </p:nvSpPr>
        <p:spPr>
          <a:xfrm>
            <a:off x="4654295" y="4522156"/>
            <a:ext cx="5609222" cy="1363215"/>
          </a:xfrm>
        </p:spPr>
        <p:txBody>
          <a:bodyPr vert="horz" lIns="91440" tIns="45720" rIns="91440" bIns="45720" rtlCol="0" anchor="t">
            <a:normAutofit/>
          </a:bodyPr>
          <a:lstStyle/>
          <a:p>
            <a:r>
              <a:rPr lang="en-US" sz="4800" kern="1200">
                <a:solidFill>
                  <a:schemeClr val="tx1"/>
                </a:solidFill>
                <a:latin typeface="+mj-lt"/>
                <a:ea typeface="+mj-ea"/>
                <a:cs typeface="+mj-cs"/>
              </a:rPr>
              <a:t>Okul Yemekhanemiz</a:t>
            </a:r>
          </a:p>
        </p:txBody>
      </p:sp>
      <p:sp>
        <p:nvSpPr>
          <p:cNvPr id="192" name="Freeform: Shape 191">
            <a:extLst>
              <a:ext uri="{FF2B5EF4-FFF2-40B4-BE49-F238E27FC236}">
                <a16:creationId xmlns:a16="http://schemas.microsoft.com/office/drawing/2014/main" id="{83FA766D-3260-4E0A-9E7F-A2C93DFF19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8"/>
            <a:ext cx="4100079" cy="6194580"/>
          </a:xfrm>
          <a:custGeom>
            <a:avLst/>
            <a:gdLst>
              <a:gd name="connsiteX0" fmla="*/ 1002789 w 4100079"/>
              <a:gd name="connsiteY0" fmla="*/ 0 h 6194580"/>
              <a:gd name="connsiteX1" fmla="*/ 4100079 w 4100079"/>
              <a:gd name="connsiteY1" fmla="*/ 3097290 h 6194580"/>
              <a:gd name="connsiteX2" fmla="*/ 1002789 w 4100079"/>
              <a:gd name="connsiteY2" fmla="*/ 6194580 h 6194580"/>
              <a:gd name="connsiteX3" fmla="*/ 81750 w 4100079"/>
              <a:gd name="connsiteY3" fmla="*/ 6055332 h 6194580"/>
              <a:gd name="connsiteX4" fmla="*/ 0 w 4100079"/>
              <a:gd name="connsiteY4" fmla="*/ 6025411 h 6194580"/>
              <a:gd name="connsiteX5" fmla="*/ 0 w 4100079"/>
              <a:gd name="connsiteY5" fmla="*/ 169169 h 6194580"/>
              <a:gd name="connsiteX6" fmla="*/ 81750 w 4100079"/>
              <a:gd name="connsiteY6" fmla="*/ 139248 h 6194580"/>
              <a:gd name="connsiteX7" fmla="*/ 1002789 w 4100079"/>
              <a:gd name="connsiteY7" fmla="*/ 0 h 6194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00079" h="6194580">
                <a:moveTo>
                  <a:pt x="1002789" y="0"/>
                </a:moveTo>
                <a:cubicBezTo>
                  <a:pt x="2713375" y="0"/>
                  <a:pt x="4100079" y="1386704"/>
                  <a:pt x="4100079" y="3097290"/>
                </a:cubicBezTo>
                <a:cubicBezTo>
                  <a:pt x="4100079" y="4807876"/>
                  <a:pt x="2713375" y="6194580"/>
                  <a:pt x="1002789" y="6194580"/>
                </a:cubicBezTo>
                <a:cubicBezTo>
                  <a:pt x="682054" y="6194580"/>
                  <a:pt x="372706" y="6145829"/>
                  <a:pt x="81750" y="6055332"/>
                </a:cubicBezTo>
                <a:lnTo>
                  <a:pt x="0" y="6025411"/>
                </a:lnTo>
                <a:lnTo>
                  <a:pt x="0" y="169169"/>
                </a:lnTo>
                <a:lnTo>
                  <a:pt x="81750" y="139248"/>
                </a:lnTo>
                <a:cubicBezTo>
                  <a:pt x="372706" y="48751"/>
                  <a:pt x="682054" y="0"/>
                  <a:pt x="1002789"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630" name="Picture 6" descr="08-11-2019">
            <a:hlinkClick r:id="rId4" tooltip="08-11-2019"/>
            <a:extLst>
              <a:ext uri="{FF2B5EF4-FFF2-40B4-BE49-F238E27FC236}">
                <a16:creationId xmlns:a16="http://schemas.microsoft.com/office/drawing/2014/main" id="{4A1E9E4A-B912-41FB-9524-AFD5E6D51B6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0000" r="521" b="-2"/>
          <a:stretch/>
        </p:blipFill>
        <p:spPr bwMode="auto">
          <a:xfrm>
            <a:off x="-1" y="413156"/>
            <a:ext cx="3933440" cy="5861304"/>
          </a:xfrm>
          <a:custGeom>
            <a:avLst/>
            <a:gdLst/>
            <a:ahLst/>
            <a:cxnLst/>
            <a:rect l="l" t="t" r="r" b="b"/>
            <a:pathLst>
              <a:path w="3933440" h="5861304">
                <a:moveTo>
                  <a:pt x="1002788" y="0"/>
                </a:moveTo>
                <a:cubicBezTo>
                  <a:pt x="2621342" y="0"/>
                  <a:pt x="3933440" y="1312098"/>
                  <a:pt x="3933440" y="2930652"/>
                </a:cubicBezTo>
                <a:cubicBezTo>
                  <a:pt x="3933440" y="4549206"/>
                  <a:pt x="2621342" y="5861304"/>
                  <a:pt x="1002788" y="5861304"/>
                </a:cubicBezTo>
                <a:cubicBezTo>
                  <a:pt x="699309" y="5861304"/>
                  <a:pt x="406604" y="5815176"/>
                  <a:pt x="131302" y="5729548"/>
                </a:cubicBezTo>
                <a:lnTo>
                  <a:pt x="0" y="5681491"/>
                </a:lnTo>
                <a:lnTo>
                  <a:pt x="0" y="179814"/>
                </a:lnTo>
                <a:lnTo>
                  <a:pt x="131302" y="131756"/>
                </a:lnTo>
                <a:cubicBezTo>
                  <a:pt x="406604" y="46129"/>
                  <a:pt x="699309" y="0"/>
                  <a:pt x="1002788" y="0"/>
                </a:cubicBezTo>
                <a:close/>
              </a:path>
            </a:pathLst>
          </a:custGeom>
          <a:noFill/>
          <a:extLst>
            <a:ext uri="{909E8E84-426E-40DD-AFC4-6F175D3DCCD1}">
              <a14:hiddenFill xmlns:a14="http://schemas.microsoft.com/office/drawing/2010/main">
                <a:solidFill>
                  <a:srgbClr val="FFFFFF"/>
                </a:solidFill>
              </a14:hiddenFill>
            </a:ext>
          </a:extLst>
        </p:spPr>
      </p:pic>
      <p:sp>
        <p:nvSpPr>
          <p:cNvPr id="193" name="Freeform: Shape 192">
            <a:extLst>
              <a:ext uri="{FF2B5EF4-FFF2-40B4-BE49-F238E27FC236}">
                <a16:creationId xmlns:a16="http://schemas.microsoft.com/office/drawing/2014/main" id="{1D5848C7-DDF4-4EF2-A5C7-F5140BF5AF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43" y="0"/>
            <a:ext cx="3566160" cy="3159748"/>
          </a:xfrm>
          <a:custGeom>
            <a:avLst/>
            <a:gdLst>
              <a:gd name="connsiteX0" fmla="*/ 649888 w 3566160"/>
              <a:gd name="connsiteY0" fmla="*/ 0 h 3159748"/>
              <a:gd name="connsiteX1" fmla="*/ 2916273 w 3566160"/>
              <a:gd name="connsiteY1" fmla="*/ 0 h 3159748"/>
              <a:gd name="connsiteX2" fmla="*/ 2917285 w 3566160"/>
              <a:gd name="connsiteY2" fmla="*/ 757 h 3159748"/>
              <a:gd name="connsiteX3" fmla="*/ 3566160 w 3566160"/>
              <a:gd name="connsiteY3" fmla="*/ 1376668 h 3159748"/>
              <a:gd name="connsiteX4" fmla="*/ 1783080 w 3566160"/>
              <a:gd name="connsiteY4" fmla="*/ 3159748 h 3159748"/>
              <a:gd name="connsiteX5" fmla="*/ 0 w 3566160"/>
              <a:gd name="connsiteY5" fmla="*/ 1376668 h 3159748"/>
              <a:gd name="connsiteX6" fmla="*/ 648876 w 3566160"/>
              <a:gd name="connsiteY6" fmla="*/ 757 h 3159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66160" h="3159748">
                <a:moveTo>
                  <a:pt x="649888" y="0"/>
                </a:moveTo>
                <a:lnTo>
                  <a:pt x="2916273" y="0"/>
                </a:lnTo>
                <a:lnTo>
                  <a:pt x="2917285" y="757"/>
                </a:lnTo>
                <a:cubicBezTo>
                  <a:pt x="3313569" y="327800"/>
                  <a:pt x="3566160" y="822736"/>
                  <a:pt x="3566160" y="1376668"/>
                </a:cubicBezTo>
                <a:cubicBezTo>
                  <a:pt x="3566160" y="2361436"/>
                  <a:pt x="2767848" y="3159748"/>
                  <a:pt x="1783080" y="3159748"/>
                </a:cubicBezTo>
                <a:cubicBezTo>
                  <a:pt x="798312" y="3159748"/>
                  <a:pt x="0" y="2361436"/>
                  <a:pt x="0" y="1376668"/>
                </a:cubicBezTo>
                <a:cubicBezTo>
                  <a:pt x="0" y="822736"/>
                  <a:pt x="252591" y="327800"/>
                  <a:pt x="648876" y="757"/>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632" name="Picture 8" descr="08-11-2019">
            <a:hlinkClick r:id="rId2" tooltip="08-11-2019"/>
            <a:extLst>
              <a:ext uri="{FF2B5EF4-FFF2-40B4-BE49-F238E27FC236}">
                <a16:creationId xmlns:a16="http://schemas.microsoft.com/office/drawing/2014/main" id="{FD228E28-1CD5-454E-A0A8-1AA171CF3DF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921" r="9024" b="2"/>
          <a:stretch/>
        </p:blipFill>
        <p:spPr bwMode="auto">
          <a:xfrm>
            <a:off x="4518135" y="10"/>
            <a:ext cx="3236976" cy="2995146"/>
          </a:xfrm>
          <a:custGeom>
            <a:avLst/>
            <a:gdLst/>
            <a:ahLst/>
            <a:cxnLst/>
            <a:rect l="l" t="t" r="r" b="b"/>
            <a:pathLst>
              <a:path w="3236976" h="2995156">
                <a:moveTo>
                  <a:pt x="770517" y="0"/>
                </a:moveTo>
                <a:lnTo>
                  <a:pt x="2466460" y="0"/>
                </a:lnTo>
                <a:lnTo>
                  <a:pt x="2523400" y="34592"/>
                </a:lnTo>
                <a:cubicBezTo>
                  <a:pt x="2953921" y="325446"/>
                  <a:pt x="3236976" y="818002"/>
                  <a:pt x="3236976" y="1376668"/>
                </a:cubicBezTo>
                <a:cubicBezTo>
                  <a:pt x="3236976" y="2270534"/>
                  <a:pt x="2512354" y="2995156"/>
                  <a:pt x="1618488" y="2995156"/>
                </a:cubicBezTo>
                <a:cubicBezTo>
                  <a:pt x="724622" y="2995156"/>
                  <a:pt x="0" y="2270534"/>
                  <a:pt x="0" y="1376668"/>
                </a:cubicBezTo>
                <a:cubicBezTo>
                  <a:pt x="0" y="818002"/>
                  <a:pt x="283056" y="325446"/>
                  <a:pt x="713576" y="34592"/>
                </a:cubicBezTo>
                <a:close/>
              </a:path>
            </a:pathLst>
          </a:custGeom>
          <a:noFill/>
          <a:extLst>
            <a:ext uri="{909E8E84-426E-40DD-AFC4-6F175D3DCCD1}">
              <a14:hiddenFill xmlns:a14="http://schemas.microsoft.com/office/drawing/2010/main">
                <a:solidFill>
                  <a:srgbClr val="FFFFFF"/>
                </a:solidFill>
              </a14:hiddenFill>
            </a:ext>
          </a:extLst>
        </p:spPr>
      </p:pic>
      <p:sp>
        <p:nvSpPr>
          <p:cNvPr id="194" name="Freeform: Shape 193">
            <a:extLst>
              <a:ext uri="{FF2B5EF4-FFF2-40B4-BE49-F238E27FC236}">
                <a16:creationId xmlns:a16="http://schemas.microsoft.com/office/drawing/2014/main" id="{5E10DA6E-C3FF-4539-BF84-4775BB7EC4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04396" y="2042"/>
            <a:ext cx="3387604" cy="4183848"/>
          </a:xfrm>
          <a:custGeom>
            <a:avLst/>
            <a:gdLst>
              <a:gd name="connsiteX0" fmla="*/ 420128 w 3387604"/>
              <a:gd name="connsiteY0" fmla="*/ 0 h 4183848"/>
              <a:gd name="connsiteX1" fmla="*/ 3387604 w 3387604"/>
              <a:gd name="connsiteY1" fmla="*/ 0 h 4183848"/>
              <a:gd name="connsiteX2" fmla="*/ 3387604 w 3387604"/>
              <a:gd name="connsiteY2" fmla="*/ 4101530 h 4183848"/>
              <a:gd name="connsiteX3" fmla="*/ 3283372 w 3387604"/>
              <a:gd name="connsiteY3" fmla="*/ 4128330 h 4183848"/>
              <a:gd name="connsiteX4" fmla="*/ 2732648 w 3387604"/>
              <a:gd name="connsiteY4" fmla="*/ 4183848 h 4183848"/>
              <a:gd name="connsiteX5" fmla="*/ 0 w 3387604"/>
              <a:gd name="connsiteY5" fmla="*/ 1451200 h 4183848"/>
              <a:gd name="connsiteX6" fmla="*/ 329816 w 3387604"/>
              <a:gd name="connsiteY6" fmla="*/ 148658 h 4183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87604" h="4183848">
                <a:moveTo>
                  <a:pt x="420128" y="0"/>
                </a:moveTo>
                <a:lnTo>
                  <a:pt x="3387604" y="0"/>
                </a:lnTo>
                <a:lnTo>
                  <a:pt x="3387604" y="4101530"/>
                </a:lnTo>
                <a:lnTo>
                  <a:pt x="3283372" y="4128330"/>
                </a:lnTo>
                <a:cubicBezTo>
                  <a:pt x="3105483" y="4164732"/>
                  <a:pt x="2921298" y="4183848"/>
                  <a:pt x="2732648" y="4183848"/>
                </a:cubicBezTo>
                <a:cubicBezTo>
                  <a:pt x="1223448" y="4183848"/>
                  <a:pt x="0" y="2960400"/>
                  <a:pt x="0" y="1451200"/>
                </a:cubicBezTo>
                <a:cubicBezTo>
                  <a:pt x="0" y="979575"/>
                  <a:pt x="119477" y="535856"/>
                  <a:pt x="329816" y="148658"/>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6628" name="Picture 4" descr="08-11-2019">
            <a:hlinkClick r:id="rId6" tooltip="08-11-2019"/>
            <a:extLst>
              <a:ext uri="{FF2B5EF4-FFF2-40B4-BE49-F238E27FC236}">
                <a16:creationId xmlns:a16="http://schemas.microsoft.com/office/drawing/2014/main" id="{22698C67-1F03-4B21-B391-F8ED2480FB0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314" r="19538" b="-2"/>
          <a:stretch/>
        </p:blipFill>
        <p:spPr bwMode="auto">
          <a:xfrm>
            <a:off x="8967592" y="2042"/>
            <a:ext cx="3224421" cy="4020664"/>
          </a:xfrm>
          <a:custGeom>
            <a:avLst/>
            <a:gdLst/>
            <a:ahLst/>
            <a:cxnLst/>
            <a:rect l="l" t="t" r="r" b="b"/>
            <a:pathLst>
              <a:path w="3224421" h="4020664">
                <a:moveTo>
                  <a:pt x="449733" y="0"/>
                </a:moveTo>
                <a:lnTo>
                  <a:pt x="3224421" y="0"/>
                </a:lnTo>
                <a:lnTo>
                  <a:pt x="3224421" y="3933205"/>
                </a:lnTo>
                <a:lnTo>
                  <a:pt x="3087301" y="3968462"/>
                </a:lnTo>
                <a:cubicBezTo>
                  <a:pt x="2920035" y="4002689"/>
                  <a:pt x="2746849" y="4020664"/>
                  <a:pt x="2569464" y="4020664"/>
                </a:cubicBezTo>
                <a:cubicBezTo>
                  <a:pt x="1150388" y="4020664"/>
                  <a:pt x="0" y="2870276"/>
                  <a:pt x="0" y="1451200"/>
                </a:cubicBezTo>
                <a:cubicBezTo>
                  <a:pt x="0" y="919047"/>
                  <a:pt x="161773" y="424677"/>
                  <a:pt x="438824" y="14588"/>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634501"/>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671A1BA-5804-408C-96D6-D98325EAA6AF}"/>
              </a:ext>
            </a:extLst>
          </p:cNvPr>
          <p:cNvSpPr>
            <a:spLocks noGrp="1"/>
          </p:cNvSpPr>
          <p:nvPr>
            <p:ph type="title"/>
          </p:nvPr>
        </p:nvSpPr>
        <p:spPr>
          <a:xfrm>
            <a:off x="2080986" y="2428690"/>
            <a:ext cx="8441141" cy="1355750"/>
          </a:xfrm>
        </p:spPr>
        <p:txBody>
          <a:bodyPr vert="horz" lIns="91440" tIns="45720" rIns="91440" bIns="45720" rtlCol="0" anchor="b">
            <a:normAutofit/>
          </a:bodyPr>
          <a:lstStyle/>
          <a:p>
            <a:pPr algn="ctr"/>
            <a:r>
              <a:rPr lang="en-US" sz="5400" b="1" kern="1200" dirty="0" err="1">
                <a:solidFill>
                  <a:schemeClr val="tx1"/>
                </a:solidFill>
                <a:latin typeface="+mj-lt"/>
                <a:ea typeface="+mj-ea"/>
                <a:cs typeface="+mj-cs"/>
              </a:rPr>
              <a:t>Okul</a:t>
            </a:r>
            <a:r>
              <a:rPr lang="en-US" sz="5400" b="1" kern="1200" dirty="0">
                <a:solidFill>
                  <a:schemeClr val="tx1"/>
                </a:solidFill>
                <a:latin typeface="+mj-lt"/>
                <a:ea typeface="+mj-ea"/>
                <a:cs typeface="+mj-cs"/>
              </a:rPr>
              <a:t> </a:t>
            </a:r>
            <a:r>
              <a:rPr lang="en-US" sz="5400" b="1" kern="1200" dirty="0" err="1">
                <a:solidFill>
                  <a:schemeClr val="tx1"/>
                </a:solidFill>
                <a:latin typeface="+mj-lt"/>
                <a:ea typeface="+mj-ea"/>
                <a:cs typeface="+mj-cs"/>
              </a:rPr>
              <a:t>Duvarlarımız</a:t>
            </a:r>
            <a:r>
              <a:rPr lang="en-US" sz="5400" b="1" kern="1200" dirty="0">
                <a:solidFill>
                  <a:schemeClr val="tx1"/>
                </a:solidFill>
                <a:latin typeface="+mj-lt"/>
                <a:ea typeface="+mj-ea"/>
                <a:cs typeface="+mj-cs"/>
              </a:rPr>
              <a:t> </a:t>
            </a:r>
            <a:r>
              <a:rPr lang="en-US" sz="5400" b="1" kern="1200" dirty="0" err="1">
                <a:solidFill>
                  <a:schemeClr val="tx1"/>
                </a:solidFill>
                <a:latin typeface="+mj-lt"/>
                <a:ea typeface="+mj-ea"/>
                <a:cs typeface="+mj-cs"/>
              </a:rPr>
              <a:t>rengarenk</a:t>
            </a:r>
            <a:endParaRPr lang="en-US" sz="5400" b="1" kern="1200" dirty="0">
              <a:solidFill>
                <a:schemeClr val="tx1"/>
              </a:solidFill>
              <a:latin typeface="+mj-lt"/>
              <a:ea typeface="+mj-ea"/>
              <a:cs typeface="+mj-cs"/>
            </a:endParaRPr>
          </a:p>
        </p:txBody>
      </p:sp>
      <p:pic>
        <p:nvPicPr>
          <p:cNvPr id="19458" name="Picture 2" descr="28-12-2019">
            <a:hlinkClick r:id="rId2" tooltip="28-12-2019"/>
            <a:extLst>
              <a:ext uri="{FF2B5EF4-FFF2-40B4-BE49-F238E27FC236}">
                <a16:creationId xmlns:a16="http://schemas.microsoft.com/office/drawing/2014/main" id="{68A3FF40-3021-4F37-8E05-031135DED6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364" r="-3" b="12007"/>
          <a:stretch/>
        </p:blipFill>
        <p:spPr bwMode="auto">
          <a:xfrm>
            <a:off x="3649321" y="3"/>
            <a:ext cx="4609359" cy="2130473"/>
          </a:xfrm>
          <a:custGeom>
            <a:avLst/>
            <a:gdLst/>
            <a:ahLst/>
            <a:cxnLst/>
            <a:rect l="l" t="t" r="r" b="b"/>
            <a:pathLst>
              <a:path w="4609359" h="2130473">
                <a:moveTo>
                  <a:pt x="986689" y="0"/>
                </a:moveTo>
                <a:lnTo>
                  <a:pt x="4609359" y="0"/>
                </a:lnTo>
                <a:lnTo>
                  <a:pt x="3622670" y="2130473"/>
                </a:lnTo>
                <a:lnTo>
                  <a:pt x="0" y="2130473"/>
                </a:lnTo>
                <a:close/>
              </a:path>
            </a:pathLst>
          </a:custGeom>
          <a:extLst>
            <a:ext uri="{909E8E84-426E-40DD-AFC4-6F175D3DCCD1}">
              <a14:hiddenFill xmlns:a14="http://schemas.microsoft.com/office/drawing/2010/main">
                <a:solidFill>
                  <a:srgbClr val="FFFFFF"/>
                </a:solidFill>
              </a14:hiddenFill>
            </a:ext>
          </a:extLst>
        </p:spPr>
      </p:pic>
      <p:pic>
        <p:nvPicPr>
          <p:cNvPr id="19468" name="Picture 12" descr="28-12-2019">
            <a:hlinkClick r:id="rId4" tooltip="28-12-2019"/>
            <a:extLst>
              <a:ext uri="{FF2B5EF4-FFF2-40B4-BE49-F238E27FC236}">
                <a16:creationId xmlns:a16="http://schemas.microsoft.com/office/drawing/2014/main" id="{91470E93-162F-43FE-A1E2-BEEB44FA65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0570" b="33725"/>
          <a:stretch/>
        </p:blipFill>
        <p:spPr bwMode="auto">
          <a:xfrm>
            <a:off x="20" y="-6954"/>
            <a:ext cx="4475120" cy="2130473"/>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a:extLst>
            <a:ext uri="{909E8E84-426E-40DD-AFC4-6F175D3DCCD1}">
              <a14:hiddenFill xmlns:a14="http://schemas.microsoft.com/office/drawing/2010/main">
                <a:solidFill>
                  <a:srgbClr val="FFFFFF"/>
                </a:solidFill>
              </a14:hiddenFill>
            </a:ext>
          </a:extLst>
        </p:spPr>
      </p:pic>
      <p:pic>
        <p:nvPicPr>
          <p:cNvPr id="19470" name="Picture 14" descr="28-12-2019">
            <a:hlinkClick r:id="rId6" tooltip="28-12-2019"/>
            <a:extLst>
              <a:ext uri="{FF2B5EF4-FFF2-40B4-BE49-F238E27FC236}">
                <a16:creationId xmlns:a16="http://schemas.microsoft.com/office/drawing/2014/main" id="{50AD25D9-14E9-4C65-927C-8E1A3269F60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6059" r="3" b="34274"/>
          <a:stretch/>
        </p:blipFill>
        <p:spPr bwMode="auto">
          <a:xfrm>
            <a:off x="7431341" y="1"/>
            <a:ext cx="4760659" cy="2130473"/>
          </a:xfrm>
          <a:custGeom>
            <a:avLst/>
            <a:gdLst/>
            <a:ahLst/>
            <a:cxnLst/>
            <a:rect l="l" t="t" r="r" b="b"/>
            <a:pathLst>
              <a:path w="4760659" h="2130473">
                <a:moveTo>
                  <a:pt x="986689" y="0"/>
                </a:moveTo>
                <a:lnTo>
                  <a:pt x="4760659" y="0"/>
                </a:lnTo>
                <a:lnTo>
                  <a:pt x="4760659" y="2130473"/>
                </a:lnTo>
                <a:lnTo>
                  <a:pt x="0" y="2130473"/>
                </a:lnTo>
                <a:close/>
              </a:path>
            </a:pathLst>
          </a:custGeom>
          <a:extLst>
            <a:ext uri="{909E8E84-426E-40DD-AFC4-6F175D3DCCD1}">
              <a14:hiddenFill xmlns:a14="http://schemas.microsoft.com/office/drawing/2010/main">
                <a:solidFill>
                  <a:srgbClr val="FFFFFF"/>
                </a:solidFill>
              </a14:hiddenFill>
            </a:ext>
          </a:extLst>
        </p:spPr>
      </p:pic>
      <p:pic>
        <p:nvPicPr>
          <p:cNvPr id="19466" name="Picture 10" descr="28-12-2019">
            <a:hlinkClick r:id="rId8" tooltip="28-12-2019"/>
            <a:extLst>
              <a:ext uri="{FF2B5EF4-FFF2-40B4-BE49-F238E27FC236}">
                <a16:creationId xmlns:a16="http://schemas.microsoft.com/office/drawing/2014/main" id="{667A420E-A778-4DB8-85BD-AFBD0B3C223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3740" r="-1" b="29813"/>
          <a:stretch/>
        </p:blipFill>
        <p:spPr bwMode="auto">
          <a:xfrm>
            <a:off x="7716860" y="4683319"/>
            <a:ext cx="4475140" cy="2174680"/>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a:extLst>
            <a:ext uri="{909E8E84-426E-40DD-AFC4-6F175D3DCCD1}">
              <a14:hiddenFill xmlns:a14="http://schemas.microsoft.com/office/drawing/2010/main">
                <a:solidFill>
                  <a:srgbClr val="FFFFFF"/>
                </a:solidFill>
              </a14:hiddenFill>
            </a:ext>
          </a:extLst>
        </p:spPr>
      </p:pic>
      <p:pic>
        <p:nvPicPr>
          <p:cNvPr id="19464" name="Picture 8" descr="28-12-2019">
            <a:hlinkClick r:id="rId10" tooltip="28-12-2019"/>
            <a:extLst>
              <a:ext uri="{FF2B5EF4-FFF2-40B4-BE49-F238E27FC236}">
                <a16:creationId xmlns:a16="http://schemas.microsoft.com/office/drawing/2014/main" id="{60D4DB42-B17C-4F33-A752-93B6A38A5FB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25666" r="1" b="38271"/>
          <a:stretch/>
        </p:blipFill>
        <p:spPr bwMode="auto">
          <a:xfrm>
            <a:off x="4039737" y="4682838"/>
            <a:ext cx="4523640" cy="2175160"/>
          </a:xfrm>
          <a:custGeom>
            <a:avLst/>
            <a:gdLst/>
            <a:ahLst/>
            <a:cxnLst/>
            <a:rect l="l" t="t" r="r" b="b"/>
            <a:pathLst>
              <a:path w="4523640" h="2175160">
                <a:moveTo>
                  <a:pt x="0" y="0"/>
                </a:moveTo>
                <a:lnTo>
                  <a:pt x="4523640" y="0"/>
                </a:lnTo>
                <a:lnTo>
                  <a:pt x="3516256" y="2175160"/>
                </a:lnTo>
                <a:lnTo>
                  <a:pt x="0" y="2175160"/>
                </a:lnTo>
                <a:lnTo>
                  <a:pt x="0" y="2174920"/>
                </a:lnTo>
                <a:lnTo>
                  <a:pt x="14159" y="2174920"/>
                </a:lnTo>
                <a:lnTo>
                  <a:pt x="1021100" y="718"/>
                </a:lnTo>
                <a:lnTo>
                  <a:pt x="0" y="718"/>
                </a:lnTo>
                <a:close/>
              </a:path>
            </a:pathLst>
          </a:custGeom>
          <a:extLst>
            <a:ext uri="{909E8E84-426E-40DD-AFC4-6F175D3DCCD1}">
              <a14:hiddenFill xmlns:a14="http://schemas.microsoft.com/office/drawing/2010/main">
                <a:solidFill>
                  <a:srgbClr val="FFFFFF"/>
                </a:solidFill>
              </a14:hiddenFill>
            </a:ext>
          </a:extLst>
        </p:spPr>
      </p:pic>
      <p:pic>
        <p:nvPicPr>
          <p:cNvPr id="19462" name="Picture 6" descr="28-12-2019">
            <a:hlinkClick r:id="rId12" tooltip="28-12-2019"/>
            <a:extLst>
              <a:ext uri="{FF2B5EF4-FFF2-40B4-BE49-F238E27FC236}">
                <a16:creationId xmlns:a16="http://schemas.microsoft.com/office/drawing/2014/main" id="{C78FC00B-3B33-4A7F-BC94-21F9CC61DB04}"/>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26334" b="14584"/>
          <a:stretch/>
        </p:blipFill>
        <p:spPr bwMode="auto">
          <a:xfrm>
            <a:off x="-2" y="4689793"/>
            <a:ext cx="4908824" cy="2175160"/>
          </a:xfrm>
          <a:custGeom>
            <a:avLst/>
            <a:gdLst/>
            <a:ahLst/>
            <a:cxnLst/>
            <a:rect l="l" t="t" r="r" b="b"/>
            <a:pathLst>
              <a:path w="4908824" h="2175160">
                <a:moveTo>
                  <a:pt x="0" y="0"/>
                </a:moveTo>
                <a:lnTo>
                  <a:pt x="4908824" y="0"/>
                </a:lnTo>
                <a:lnTo>
                  <a:pt x="3901440" y="2175160"/>
                </a:lnTo>
                <a:lnTo>
                  <a:pt x="0" y="2175160"/>
                </a:lnTo>
                <a:close/>
              </a:path>
            </a:pathLst>
          </a:cu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9343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20" descr="27-12-2019">
            <a:hlinkClick r:id="rId2" tooltip="27-12-2019"/>
            <a:extLst>
              <a:ext uri="{FF2B5EF4-FFF2-40B4-BE49-F238E27FC236}">
                <a16:creationId xmlns:a16="http://schemas.microsoft.com/office/drawing/2014/main" id="{DB108609-485B-4C12-842C-959ED8077E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113" r="1" b="1"/>
          <a:stretch/>
        </p:blipFill>
        <p:spPr bwMode="auto">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noFill/>
          <a:extLst>
            <a:ext uri="{909E8E84-426E-40DD-AFC4-6F175D3DCCD1}">
              <a14:hiddenFill xmlns:a14="http://schemas.microsoft.com/office/drawing/2010/main">
                <a:solidFill>
                  <a:srgbClr val="FFFFFF"/>
                </a:solidFill>
              </a14:hiddenFill>
            </a:ext>
          </a:extLst>
        </p:spPr>
      </p:pic>
      <p:pic>
        <p:nvPicPr>
          <p:cNvPr id="6" name="Picture 18" descr="27-12-2019">
            <a:hlinkClick r:id="rId4" tooltip="27-12-2019"/>
            <a:extLst>
              <a:ext uri="{FF2B5EF4-FFF2-40B4-BE49-F238E27FC236}">
                <a16:creationId xmlns:a16="http://schemas.microsoft.com/office/drawing/2014/main" id="{8A499AF8-D2A3-4783-A8CB-90F60A6EC6D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898" r="-4" b="-4"/>
          <a:stretch/>
        </p:blipFill>
        <p:spPr bwMode="auto">
          <a:xfrm>
            <a:off x="20" y="4069976"/>
            <a:ext cx="3535311" cy="27880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28-12-2019">
            <a:hlinkClick r:id="rId6" tooltip="28-12-2019"/>
            <a:extLst>
              <a:ext uri="{FF2B5EF4-FFF2-40B4-BE49-F238E27FC236}">
                <a16:creationId xmlns:a16="http://schemas.microsoft.com/office/drawing/2014/main" id="{C1ECCFB6-76E8-4C9D-A915-F546D96DB81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2745" r="2" b="10865"/>
          <a:stretch/>
        </p:blipFill>
        <p:spPr bwMode="auto">
          <a:xfrm>
            <a:off x="3696199" y="3257176"/>
            <a:ext cx="4789093" cy="3600824"/>
          </a:xfrm>
          <a:prstGeom prst="rect">
            <a:avLst/>
          </a:prstGeom>
          <a:extLst>
            <a:ext uri="{909E8E84-426E-40DD-AFC4-6F175D3DCCD1}">
              <a14:hiddenFill xmlns:a14="http://schemas.microsoft.com/office/drawing/2010/main">
                <a:solidFill>
                  <a:srgbClr val="FFFFFF"/>
                </a:solidFill>
              </a14:hiddenFill>
            </a:ext>
          </a:extLst>
        </p:spPr>
      </p:pic>
      <p:pic>
        <p:nvPicPr>
          <p:cNvPr id="7" name="Picture 16" descr="27-12-2019">
            <a:hlinkClick r:id="rId8" tooltip="27-12-2019"/>
            <a:extLst>
              <a:ext uri="{FF2B5EF4-FFF2-40B4-BE49-F238E27FC236}">
                <a16:creationId xmlns:a16="http://schemas.microsoft.com/office/drawing/2014/main" id="{69DE6F78-6A46-4F49-A778-7E0ED7E7642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3113" r="1" b="1"/>
          <a:stretch/>
        </p:blipFill>
        <p:spPr bwMode="auto">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noFill/>
          <a:extLst>
            <a:ext uri="{909E8E84-426E-40DD-AFC4-6F175D3DCCD1}">
              <a14:hiddenFill xmlns:a14="http://schemas.microsoft.com/office/drawing/2010/main">
                <a:solidFill>
                  <a:srgbClr val="FFFFFF"/>
                </a:solidFill>
              </a14:hiddenFill>
            </a:ext>
          </a:extLst>
        </p:spPr>
      </p:pic>
      <p:pic>
        <p:nvPicPr>
          <p:cNvPr id="4" name="Picture 22" descr="27-12-2019">
            <a:hlinkClick r:id="rId10" tooltip="27-12-2019"/>
            <a:extLst>
              <a:ext uri="{FF2B5EF4-FFF2-40B4-BE49-F238E27FC236}">
                <a16:creationId xmlns:a16="http://schemas.microsoft.com/office/drawing/2014/main" id="{1D662035-99E9-4A67-A9F5-67CC83D6EA3B}"/>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4614" r="-4" b="-4"/>
          <a:stretch/>
        </p:blipFill>
        <p:spPr bwMode="auto">
          <a:xfrm>
            <a:off x="8646161" y="4069976"/>
            <a:ext cx="3545840" cy="2788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4340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2509F26-B5DC-4BA7-B476-4CB044237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73" name="Rectangle 72">
            <a:extLst>
              <a:ext uri="{FF2B5EF4-FFF2-40B4-BE49-F238E27FC236}">
                <a16:creationId xmlns:a16="http://schemas.microsoft.com/office/drawing/2014/main" id="{DB103EB1-B135-4526-B883-33228FC27F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29698" name="Picture 2" descr="MEB">
            <a:extLst>
              <a:ext uri="{FF2B5EF4-FFF2-40B4-BE49-F238E27FC236}">
                <a16:creationId xmlns:a16="http://schemas.microsoft.com/office/drawing/2014/main" id="{EEC58BE0-C8B2-4938-8962-E33A517F6F1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290" r="1" b="5295"/>
          <a:stretch/>
        </p:blipFill>
        <p:spPr bwMode="auto">
          <a:xfrm rot="21480000">
            <a:off x="1137837" y="1003258"/>
            <a:ext cx="9916327" cy="47643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572180"/>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188</Words>
  <Application>Microsoft Office PowerPoint</Application>
  <PresentationFormat>Geniş ekran</PresentationFormat>
  <Paragraphs>29</Paragraphs>
  <Slides>31</Slides>
  <Notes>1</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31</vt:i4>
      </vt:variant>
    </vt:vector>
  </HeadingPairs>
  <TitlesOfParts>
    <vt:vector size="36" baseType="lpstr">
      <vt:lpstr>Arial</vt:lpstr>
      <vt:lpstr>Calibri</vt:lpstr>
      <vt:lpstr>Calibri Light</vt:lpstr>
      <vt:lpstr>Impact</vt:lpstr>
      <vt:lpstr>Office Teması</vt:lpstr>
      <vt:lpstr>PowerPoint Sunusu</vt:lpstr>
      <vt:lpstr>OKULUMUZ TARİHÇESİ</vt:lpstr>
      <vt:lpstr>OKULUMUZ TARİHÇESİ</vt:lpstr>
      <vt:lpstr>Kütüphanemiz</vt:lpstr>
      <vt:lpstr>Kur’an-ı Kerim Sınıfımız</vt:lpstr>
      <vt:lpstr>Okul Yemekhanemiz</vt:lpstr>
      <vt:lpstr>Okul Duvarlarımız rengarenk</vt:lpstr>
      <vt:lpstr>PowerPoint Sunusu</vt:lpstr>
      <vt:lpstr>PowerPoint Sunusu</vt:lpstr>
      <vt:lpstr>AKADEMİK BAŞARI</vt:lpstr>
      <vt:lpstr>PowerPoint Sunusu</vt:lpstr>
      <vt:lpstr>Genç Bilaller Ezanı Güzel Okuma Yarışmasında İl 1. si olduk.</vt:lpstr>
      <vt:lpstr>Kandil ve Mübarek Geceler</vt:lpstr>
      <vt:lpstr>PowerPoint Sunusu</vt:lpstr>
      <vt:lpstr>Judo ve Tekvando da yaparız.</vt:lpstr>
      <vt:lpstr>Tabi ki sanatta da varız </vt:lpstr>
      <vt:lpstr>İDLİP İÇİN DUYARSIZ KALMADIK HEM PARA HEMDE EŞYA YARDIMINA VESİLE OLDUK</vt:lpstr>
      <vt:lpstr>Her Sınıfın Bir Yetim Kardeşi Var Projesi</vt:lpstr>
      <vt:lpstr>PowerPoint Sunusu</vt:lpstr>
      <vt:lpstr>Edep Mektebi Projemiz</vt:lpstr>
      <vt:lpstr>Seminerlerimiz</vt:lpstr>
      <vt:lpstr>PowerPoint Sunusu</vt:lpstr>
      <vt:lpstr>Mevlid’i Nebi Programımız</vt:lpstr>
      <vt:lpstr>PowerPoint Sunusu</vt:lpstr>
      <vt:lpstr>Kuran Kıraatının İyileştirilmesi, Ezan, Vaaz vb. Çalışmalarımız </vt:lpstr>
      <vt:lpstr>Dönem Sonu Bilim Sergimiz</vt:lpstr>
      <vt:lpstr>Hem de Çevre Dostuyuz </vt:lpstr>
      <vt:lpstr>Başarıyı Ödüllendiririz ;)</vt:lpstr>
      <vt:lpstr>PowerPoint Sunusu</vt:lpstr>
      <vt:lpstr>PowerPoint Sunusu</vt:lpstr>
      <vt:lpstr>Sizi de bekleriz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fatih mehmet gülmez</dc:creator>
  <cp:lastModifiedBy>fatih mehmet gülmez</cp:lastModifiedBy>
  <cp:revision>2</cp:revision>
  <dcterms:created xsi:type="dcterms:W3CDTF">2020-05-06T15:09:33Z</dcterms:created>
  <dcterms:modified xsi:type="dcterms:W3CDTF">2020-05-06T15:18:32Z</dcterms:modified>
</cp:coreProperties>
</file>